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71" r:id="rId9"/>
    <p:sldId id="266" r:id="rId10"/>
    <p:sldId id="269" r:id="rId11"/>
    <p:sldId id="268" r:id="rId12"/>
    <p:sldId id="270" r:id="rId13"/>
    <p:sldId id="263" r:id="rId14"/>
    <p:sldId id="273" r:id="rId15"/>
    <p:sldId id="264" r:id="rId16"/>
    <p:sldId id="272" r:id="rId17"/>
    <p:sldId id="274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686A63-7670-45D0-B062-3DF608813A3A}" v="893" dt="2022-11-10T11:31:36.704"/>
    <p1510:client id="{77ECAE73-2FBA-AB9A-90EC-84DCF4BD0AAA}" v="494" dt="2022-11-10T11:33:09.167"/>
    <p1510:client id="{780D8486-D971-4972-8F58-CA002478E10D}" v="1026" dt="2022-11-10T11:24:11.379"/>
    <p1510:client id="{BC513FD9-A1C8-4624-93AC-1598ACAC3BE9}" v="378" dt="2022-11-10T11:13:41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lvers, B.H. (19082754)" userId="f2e8146f-0c57-43ac-8020-17dd4f20507f" providerId="ADAL" clId="{B89E61A3-D202-4A11-92D1-B35777F5F626}"/>
    <pc:docChg chg="custSel modSld">
      <pc:chgData name="Wolvers, B.H. (19082754)" userId="f2e8146f-0c57-43ac-8020-17dd4f20507f" providerId="ADAL" clId="{B89E61A3-D202-4A11-92D1-B35777F5F626}" dt="2022-11-11T10:35:28.473" v="14" actId="5793"/>
      <pc:docMkLst>
        <pc:docMk/>
      </pc:docMkLst>
      <pc:sldChg chg="modSp mod">
        <pc:chgData name="Wolvers, B.H. (19082754)" userId="f2e8146f-0c57-43ac-8020-17dd4f20507f" providerId="ADAL" clId="{B89E61A3-D202-4A11-92D1-B35777F5F626}" dt="2022-11-11T10:35:28.473" v="14" actId="5793"/>
        <pc:sldMkLst>
          <pc:docMk/>
          <pc:sldMk cId="577391512" sldId="272"/>
        </pc:sldMkLst>
        <pc:spChg chg="mod">
          <ac:chgData name="Wolvers, B.H. (19082754)" userId="f2e8146f-0c57-43ac-8020-17dd4f20507f" providerId="ADAL" clId="{B89E61A3-D202-4A11-92D1-B35777F5F626}" dt="2022-11-11T10:35:28.473" v="14" actId="5793"/>
          <ac:spMkLst>
            <pc:docMk/>
            <pc:sldMk cId="577391512" sldId="272"/>
            <ac:spMk id="3" creationId="{12A814E9-9EB4-5348-35AC-87367D9B2CF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19F47A-B80C-4018-8239-5BF3A0E6C9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00F799E-63A3-4E7E-85F1-3FA305C9F286}">
      <dgm:prSet/>
      <dgm:spPr/>
      <dgm:t>
        <a:bodyPr/>
        <a:lstStyle/>
        <a:p>
          <a:r>
            <a:rPr lang="nl-NL"/>
            <a:t>Problemen met het laden en lossen van containers</a:t>
          </a:r>
          <a:endParaRPr lang="en-US"/>
        </a:p>
      </dgm:t>
    </dgm:pt>
    <dgm:pt modelId="{0EACED6F-0D06-48E2-8FBC-B781846B1D9A}" type="parTrans" cxnId="{DA176183-E2F2-43B1-B595-1D5EDD7B8F9E}">
      <dgm:prSet/>
      <dgm:spPr/>
      <dgm:t>
        <a:bodyPr/>
        <a:lstStyle/>
        <a:p>
          <a:endParaRPr lang="en-US"/>
        </a:p>
      </dgm:t>
    </dgm:pt>
    <dgm:pt modelId="{6EA0BE5D-E984-4D23-B3F5-3420AD60C367}" type="sibTrans" cxnId="{DA176183-E2F2-43B1-B595-1D5EDD7B8F9E}">
      <dgm:prSet/>
      <dgm:spPr/>
      <dgm:t>
        <a:bodyPr/>
        <a:lstStyle/>
        <a:p>
          <a:endParaRPr lang="en-US"/>
        </a:p>
      </dgm:t>
    </dgm:pt>
    <dgm:pt modelId="{DB6E567B-579B-41FB-BAF6-E4DC43585E85}">
      <dgm:prSet/>
      <dgm:spPr/>
      <dgm:t>
        <a:bodyPr/>
        <a:lstStyle/>
        <a:p>
          <a:r>
            <a:rPr lang="nl-NL"/>
            <a:t>Beginnen met een simpele opzet en volgorde</a:t>
          </a:r>
          <a:endParaRPr lang="en-US"/>
        </a:p>
      </dgm:t>
    </dgm:pt>
    <dgm:pt modelId="{A96CFB12-FEA3-4A57-A8A8-E3CD112AD4BA}" type="parTrans" cxnId="{FEE9EE54-9A27-48CC-B29B-04E0B251D20F}">
      <dgm:prSet/>
      <dgm:spPr/>
      <dgm:t>
        <a:bodyPr/>
        <a:lstStyle/>
        <a:p>
          <a:endParaRPr lang="en-US"/>
        </a:p>
      </dgm:t>
    </dgm:pt>
    <dgm:pt modelId="{349F709C-FB5D-471F-91A5-C299BDFE23CD}" type="sibTrans" cxnId="{FEE9EE54-9A27-48CC-B29B-04E0B251D20F}">
      <dgm:prSet/>
      <dgm:spPr/>
      <dgm:t>
        <a:bodyPr/>
        <a:lstStyle/>
        <a:p>
          <a:endParaRPr lang="en-US"/>
        </a:p>
      </dgm:t>
    </dgm:pt>
    <dgm:pt modelId="{5AC2B616-8071-49DF-A00C-96019D315519}">
      <dgm:prSet/>
      <dgm:spPr/>
      <dgm:t>
        <a:bodyPr/>
        <a:lstStyle/>
        <a:p>
          <a:r>
            <a:rPr lang="nl-NL"/>
            <a:t>Geoptimaliseerde indeling van containers</a:t>
          </a:r>
          <a:endParaRPr lang="en-US"/>
        </a:p>
      </dgm:t>
    </dgm:pt>
    <dgm:pt modelId="{12D72334-96F6-48DE-AF90-64D6CF29B471}" type="parTrans" cxnId="{4D92DE8A-F024-4F01-ADE6-C935B3B59B5A}">
      <dgm:prSet/>
      <dgm:spPr/>
      <dgm:t>
        <a:bodyPr/>
        <a:lstStyle/>
        <a:p>
          <a:endParaRPr lang="en-US"/>
        </a:p>
      </dgm:t>
    </dgm:pt>
    <dgm:pt modelId="{20D3EC25-924A-48EF-82CD-7DBC705046E0}" type="sibTrans" cxnId="{4D92DE8A-F024-4F01-ADE6-C935B3B59B5A}">
      <dgm:prSet/>
      <dgm:spPr/>
      <dgm:t>
        <a:bodyPr/>
        <a:lstStyle/>
        <a:p>
          <a:endParaRPr lang="en-US"/>
        </a:p>
      </dgm:t>
    </dgm:pt>
    <dgm:pt modelId="{D34EB8C0-E840-484C-9EC2-3FD51EE0F1D6}" type="pres">
      <dgm:prSet presAssocID="{9219F47A-B80C-4018-8239-5BF3A0E6C9E4}" presName="root" presStyleCnt="0">
        <dgm:presLayoutVars>
          <dgm:dir/>
          <dgm:resizeHandles val="exact"/>
        </dgm:presLayoutVars>
      </dgm:prSet>
      <dgm:spPr/>
    </dgm:pt>
    <dgm:pt modelId="{E3EF9B6C-EFDE-450F-B194-FF7E82E7C37F}" type="pres">
      <dgm:prSet presAssocID="{B00F799E-63A3-4E7E-85F1-3FA305C9F286}" presName="compNode" presStyleCnt="0"/>
      <dgm:spPr/>
    </dgm:pt>
    <dgm:pt modelId="{BF6B0FE7-8EAE-4431-A1C3-BFAFD9F7E2E1}" type="pres">
      <dgm:prSet presAssocID="{B00F799E-63A3-4E7E-85F1-3FA305C9F286}" presName="bgRect" presStyleLbl="bgShp" presStyleIdx="0" presStyleCnt="3"/>
      <dgm:spPr/>
    </dgm:pt>
    <dgm:pt modelId="{40FB6774-05F5-46B3-8822-3BC1070DCE4A}" type="pres">
      <dgm:prSet presAssocID="{B00F799E-63A3-4E7E-85F1-3FA305C9F28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rachtwagen"/>
        </a:ext>
      </dgm:extLst>
    </dgm:pt>
    <dgm:pt modelId="{13DC72FF-524D-4147-90CE-682421942111}" type="pres">
      <dgm:prSet presAssocID="{B00F799E-63A3-4E7E-85F1-3FA305C9F286}" presName="spaceRect" presStyleCnt="0"/>
      <dgm:spPr/>
    </dgm:pt>
    <dgm:pt modelId="{391AF99A-B175-4892-BB38-FFDDA94539EB}" type="pres">
      <dgm:prSet presAssocID="{B00F799E-63A3-4E7E-85F1-3FA305C9F286}" presName="parTx" presStyleLbl="revTx" presStyleIdx="0" presStyleCnt="3">
        <dgm:presLayoutVars>
          <dgm:chMax val="0"/>
          <dgm:chPref val="0"/>
        </dgm:presLayoutVars>
      </dgm:prSet>
      <dgm:spPr/>
    </dgm:pt>
    <dgm:pt modelId="{C1936A38-FF39-4F75-A309-ECC4FCAF3CDE}" type="pres">
      <dgm:prSet presAssocID="{6EA0BE5D-E984-4D23-B3F5-3420AD60C367}" presName="sibTrans" presStyleCnt="0"/>
      <dgm:spPr/>
    </dgm:pt>
    <dgm:pt modelId="{F414771D-2411-4A02-A479-E122A8A4D66B}" type="pres">
      <dgm:prSet presAssocID="{DB6E567B-579B-41FB-BAF6-E4DC43585E85}" presName="compNode" presStyleCnt="0"/>
      <dgm:spPr/>
    </dgm:pt>
    <dgm:pt modelId="{BA29A0E9-425C-470E-821B-3DCE080DEB8B}" type="pres">
      <dgm:prSet presAssocID="{DB6E567B-579B-41FB-BAF6-E4DC43585E85}" presName="bgRect" presStyleLbl="bgShp" presStyleIdx="1" presStyleCnt="3"/>
      <dgm:spPr/>
    </dgm:pt>
    <dgm:pt modelId="{354C33DE-9A1B-4BB8-B25A-72F59F528E40}" type="pres">
      <dgm:prSet presAssocID="{DB6E567B-579B-41FB-BAF6-E4DC43585E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len"/>
        </a:ext>
      </dgm:extLst>
    </dgm:pt>
    <dgm:pt modelId="{6DD77D84-B01D-4C4B-A80E-5ACC8EC98D28}" type="pres">
      <dgm:prSet presAssocID="{DB6E567B-579B-41FB-BAF6-E4DC43585E85}" presName="spaceRect" presStyleCnt="0"/>
      <dgm:spPr/>
    </dgm:pt>
    <dgm:pt modelId="{7BFC2E81-19CC-4930-AFB1-D7D672059530}" type="pres">
      <dgm:prSet presAssocID="{DB6E567B-579B-41FB-BAF6-E4DC43585E85}" presName="parTx" presStyleLbl="revTx" presStyleIdx="1" presStyleCnt="3">
        <dgm:presLayoutVars>
          <dgm:chMax val="0"/>
          <dgm:chPref val="0"/>
        </dgm:presLayoutVars>
      </dgm:prSet>
      <dgm:spPr/>
    </dgm:pt>
    <dgm:pt modelId="{94F63FB1-CEA2-4707-96D8-C0AFB1A4D58D}" type="pres">
      <dgm:prSet presAssocID="{349F709C-FB5D-471F-91A5-C299BDFE23CD}" presName="sibTrans" presStyleCnt="0"/>
      <dgm:spPr/>
    </dgm:pt>
    <dgm:pt modelId="{9657D052-D755-4F3A-BE7A-1A68E577DB13}" type="pres">
      <dgm:prSet presAssocID="{5AC2B616-8071-49DF-A00C-96019D315519}" presName="compNode" presStyleCnt="0"/>
      <dgm:spPr/>
    </dgm:pt>
    <dgm:pt modelId="{150C2C30-CF37-49DB-A3A2-90312AE4CB10}" type="pres">
      <dgm:prSet presAssocID="{5AC2B616-8071-49DF-A00C-96019D315519}" presName="bgRect" presStyleLbl="bgShp" presStyleIdx="2" presStyleCnt="3"/>
      <dgm:spPr/>
    </dgm:pt>
    <dgm:pt modelId="{1B87CCDE-36AD-4F5F-814B-3D01407AC0D8}" type="pres">
      <dgm:prSet presAssocID="{5AC2B616-8071-49DF-A00C-96019D3155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9A99762-3A16-445F-A505-047C292F7BEB}" type="pres">
      <dgm:prSet presAssocID="{5AC2B616-8071-49DF-A00C-96019D315519}" presName="spaceRect" presStyleCnt="0"/>
      <dgm:spPr/>
    </dgm:pt>
    <dgm:pt modelId="{081947B4-FF20-4E7E-82D1-7C14935901A1}" type="pres">
      <dgm:prSet presAssocID="{5AC2B616-8071-49DF-A00C-96019D31551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A57105-6C24-4D02-911A-E7BC768E0ECF}" type="presOf" srcId="{B00F799E-63A3-4E7E-85F1-3FA305C9F286}" destId="{391AF99A-B175-4892-BB38-FFDDA94539EB}" srcOrd="0" destOrd="0" presId="urn:microsoft.com/office/officeart/2018/2/layout/IconVerticalSolidList"/>
    <dgm:cxn modelId="{32AE6911-5EE3-4E96-8BDC-CE264B6DD639}" type="presOf" srcId="{9219F47A-B80C-4018-8239-5BF3A0E6C9E4}" destId="{D34EB8C0-E840-484C-9EC2-3FD51EE0F1D6}" srcOrd="0" destOrd="0" presId="urn:microsoft.com/office/officeart/2018/2/layout/IconVerticalSolidList"/>
    <dgm:cxn modelId="{FEE9EE54-9A27-48CC-B29B-04E0B251D20F}" srcId="{9219F47A-B80C-4018-8239-5BF3A0E6C9E4}" destId="{DB6E567B-579B-41FB-BAF6-E4DC43585E85}" srcOrd="1" destOrd="0" parTransId="{A96CFB12-FEA3-4A57-A8A8-E3CD112AD4BA}" sibTransId="{349F709C-FB5D-471F-91A5-C299BDFE23CD}"/>
    <dgm:cxn modelId="{DB95AF7B-3F35-47A6-AB48-4E9AEDBA989C}" type="presOf" srcId="{DB6E567B-579B-41FB-BAF6-E4DC43585E85}" destId="{7BFC2E81-19CC-4930-AFB1-D7D672059530}" srcOrd="0" destOrd="0" presId="urn:microsoft.com/office/officeart/2018/2/layout/IconVerticalSolidList"/>
    <dgm:cxn modelId="{DA176183-E2F2-43B1-B595-1D5EDD7B8F9E}" srcId="{9219F47A-B80C-4018-8239-5BF3A0E6C9E4}" destId="{B00F799E-63A3-4E7E-85F1-3FA305C9F286}" srcOrd="0" destOrd="0" parTransId="{0EACED6F-0D06-48E2-8FBC-B781846B1D9A}" sibTransId="{6EA0BE5D-E984-4D23-B3F5-3420AD60C367}"/>
    <dgm:cxn modelId="{4D92DE8A-F024-4F01-ADE6-C935B3B59B5A}" srcId="{9219F47A-B80C-4018-8239-5BF3A0E6C9E4}" destId="{5AC2B616-8071-49DF-A00C-96019D315519}" srcOrd="2" destOrd="0" parTransId="{12D72334-96F6-48DE-AF90-64D6CF29B471}" sibTransId="{20D3EC25-924A-48EF-82CD-7DBC705046E0}"/>
    <dgm:cxn modelId="{887DF1AF-E574-4632-81DE-6A735968EFAE}" type="presOf" srcId="{5AC2B616-8071-49DF-A00C-96019D315519}" destId="{081947B4-FF20-4E7E-82D1-7C14935901A1}" srcOrd="0" destOrd="0" presId="urn:microsoft.com/office/officeart/2018/2/layout/IconVerticalSolidList"/>
    <dgm:cxn modelId="{0911AC6E-721A-4C2C-A4FE-36B8076D30A5}" type="presParOf" srcId="{D34EB8C0-E840-484C-9EC2-3FD51EE0F1D6}" destId="{E3EF9B6C-EFDE-450F-B194-FF7E82E7C37F}" srcOrd="0" destOrd="0" presId="urn:microsoft.com/office/officeart/2018/2/layout/IconVerticalSolidList"/>
    <dgm:cxn modelId="{BB830846-7C63-4013-82F3-9196F66EF560}" type="presParOf" srcId="{E3EF9B6C-EFDE-450F-B194-FF7E82E7C37F}" destId="{BF6B0FE7-8EAE-4431-A1C3-BFAFD9F7E2E1}" srcOrd="0" destOrd="0" presId="urn:microsoft.com/office/officeart/2018/2/layout/IconVerticalSolidList"/>
    <dgm:cxn modelId="{1AED5954-3480-41C8-8349-F157FD97DC45}" type="presParOf" srcId="{E3EF9B6C-EFDE-450F-B194-FF7E82E7C37F}" destId="{40FB6774-05F5-46B3-8822-3BC1070DCE4A}" srcOrd="1" destOrd="0" presId="urn:microsoft.com/office/officeart/2018/2/layout/IconVerticalSolidList"/>
    <dgm:cxn modelId="{C245DE07-350E-4DB1-B1B2-72040B7DDBEA}" type="presParOf" srcId="{E3EF9B6C-EFDE-450F-B194-FF7E82E7C37F}" destId="{13DC72FF-524D-4147-90CE-682421942111}" srcOrd="2" destOrd="0" presId="urn:microsoft.com/office/officeart/2018/2/layout/IconVerticalSolidList"/>
    <dgm:cxn modelId="{1F1D6744-417C-475A-A384-75445ECB3165}" type="presParOf" srcId="{E3EF9B6C-EFDE-450F-B194-FF7E82E7C37F}" destId="{391AF99A-B175-4892-BB38-FFDDA94539EB}" srcOrd="3" destOrd="0" presId="urn:microsoft.com/office/officeart/2018/2/layout/IconVerticalSolidList"/>
    <dgm:cxn modelId="{0AF55909-010B-448A-AC9A-08B3ED1DF59B}" type="presParOf" srcId="{D34EB8C0-E840-484C-9EC2-3FD51EE0F1D6}" destId="{C1936A38-FF39-4F75-A309-ECC4FCAF3CDE}" srcOrd="1" destOrd="0" presId="urn:microsoft.com/office/officeart/2018/2/layout/IconVerticalSolidList"/>
    <dgm:cxn modelId="{94579F6D-0966-49E6-ACC3-0264689AF9CE}" type="presParOf" srcId="{D34EB8C0-E840-484C-9EC2-3FD51EE0F1D6}" destId="{F414771D-2411-4A02-A479-E122A8A4D66B}" srcOrd="2" destOrd="0" presId="urn:microsoft.com/office/officeart/2018/2/layout/IconVerticalSolidList"/>
    <dgm:cxn modelId="{C0F55CA5-C35F-45C9-B812-13DCA1675B6E}" type="presParOf" srcId="{F414771D-2411-4A02-A479-E122A8A4D66B}" destId="{BA29A0E9-425C-470E-821B-3DCE080DEB8B}" srcOrd="0" destOrd="0" presId="urn:microsoft.com/office/officeart/2018/2/layout/IconVerticalSolidList"/>
    <dgm:cxn modelId="{CF80B1A2-49F6-4BD9-943B-79AC688FF326}" type="presParOf" srcId="{F414771D-2411-4A02-A479-E122A8A4D66B}" destId="{354C33DE-9A1B-4BB8-B25A-72F59F528E40}" srcOrd="1" destOrd="0" presId="urn:microsoft.com/office/officeart/2018/2/layout/IconVerticalSolidList"/>
    <dgm:cxn modelId="{54281076-DABF-47A7-98C3-DE64D3396A68}" type="presParOf" srcId="{F414771D-2411-4A02-A479-E122A8A4D66B}" destId="{6DD77D84-B01D-4C4B-A80E-5ACC8EC98D28}" srcOrd="2" destOrd="0" presId="urn:microsoft.com/office/officeart/2018/2/layout/IconVerticalSolidList"/>
    <dgm:cxn modelId="{8A810C7C-0207-43E5-9012-2822B2A1605F}" type="presParOf" srcId="{F414771D-2411-4A02-A479-E122A8A4D66B}" destId="{7BFC2E81-19CC-4930-AFB1-D7D672059530}" srcOrd="3" destOrd="0" presId="urn:microsoft.com/office/officeart/2018/2/layout/IconVerticalSolidList"/>
    <dgm:cxn modelId="{7DD60E0D-9F21-4A98-AF7E-C6E28FFCB034}" type="presParOf" srcId="{D34EB8C0-E840-484C-9EC2-3FD51EE0F1D6}" destId="{94F63FB1-CEA2-4707-96D8-C0AFB1A4D58D}" srcOrd="3" destOrd="0" presId="urn:microsoft.com/office/officeart/2018/2/layout/IconVerticalSolidList"/>
    <dgm:cxn modelId="{CE5A3397-E75C-4698-B34E-E7F673E18762}" type="presParOf" srcId="{D34EB8C0-E840-484C-9EC2-3FD51EE0F1D6}" destId="{9657D052-D755-4F3A-BE7A-1A68E577DB13}" srcOrd="4" destOrd="0" presId="urn:microsoft.com/office/officeart/2018/2/layout/IconVerticalSolidList"/>
    <dgm:cxn modelId="{5027FFB2-0C5F-4180-96C8-25E9D7600DF5}" type="presParOf" srcId="{9657D052-D755-4F3A-BE7A-1A68E577DB13}" destId="{150C2C30-CF37-49DB-A3A2-90312AE4CB10}" srcOrd="0" destOrd="0" presId="urn:microsoft.com/office/officeart/2018/2/layout/IconVerticalSolidList"/>
    <dgm:cxn modelId="{05A3B179-0114-4512-90FD-660BF39D1081}" type="presParOf" srcId="{9657D052-D755-4F3A-BE7A-1A68E577DB13}" destId="{1B87CCDE-36AD-4F5F-814B-3D01407AC0D8}" srcOrd="1" destOrd="0" presId="urn:microsoft.com/office/officeart/2018/2/layout/IconVerticalSolidList"/>
    <dgm:cxn modelId="{0A556C63-A8ED-4198-9315-82DE54AB3C7B}" type="presParOf" srcId="{9657D052-D755-4F3A-BE7A-1A68E577DB13}" destId="{C9A99762-3A16-445F-A505-047C292F7BEB}" srcOrd="2" destOrd="0" presId="urn:microsoft.com/office/officeart/2018/2/layout/IconVerticalSolidList"/>
    <dgm:cxn modelId="{3828003B-B07D-4A6B-B536-B68C4D0F0939}" type="presParOf" srcId="{9657D052-D755-4F3A-BE7A-1A68E577DB13}" destId="{081947B4-FF20-4E7E-82D1-7C14935901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85B5F7-5BF2-4DC3-97E9-D636BFA1231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DBC7438-D09F-48AC-8DC2-730918F0F245}">
      <dgm:prSet custT="1"/>
      <dgm:spPr/>
      <dgm:t>
        <a:bodyPr/>
        <a:lstStyle/>
        <a:p>
          <a:br>
            <a:rPr lang="nl-NL" sz="2200"/>
          </a:br>
          <a:r>
            <a:rPr lang="nl-NL" sz="2800"/>
            <a:t>Literatuuronderzoek naar reinforcement learning</a:t>
          </a:r>
          <a:endParaRPr lang="nl-NL" sz="2800" b="0"/>
        </a:p>
        <a:p>
          <a:endParaRPr lang="en-US" sz="2200"/>
        </a:p>
      </dgm:t>
    </dgm:pt>
    <dgm:pt modelId="{1FC5BC68-E064-472A-ADE3-1F926B96A3F9}" type="parTrans" cxnId="{7B0566D4-917A-45A3-B0FB-68D03590A729}">
      <dgm:prSet/>
      <dgm:spPr/>
      <dgm:t>
        <a:bodyPr/>
        <a:lstStyle/>
        <a:p>
          <a:endParaRPr lang="en-US"/>
        </a:p>
      </dgm:t>
    </dgm:pt>
    <dgm:pt modelId="{EB782401-C813-4133-92F9-B58EAD69D37C}" type="sibTrans" cxnId="{7B0566D4-917A-45A3-B0FB-68D03590A729}">
      <dgm:prSet/>
      <dgm:spPr/>
      <dgm:t>
        <a:bodyPr/>
        <a:lstStyle/>
        <a:p>
          <a:endParaRPr lang="en-US"/>
        </a:p>
      </dgm:t>
    </dgm:pt>
    <dgm:pt modelId="{3244D16E-350B-4736-9F29-F1A52EB762D8}">
      <dgm:prSet custT="1"/>
      <dgm:spPr/>
      <dgm:t>
        <a:bodyPr/>
        <a:lstStyle/>
        <a:p>
          <a:r>
            <a:rPr lang="en-US" sz="2800"/>
            <a:t>Kennismaken met een </a:t>
          </a:r>
          <a:r>
            <a:rPr lang="nl-NL" sz="2800"/>
            <a:t>reinforcement learning model</a:t>
          </a:r>
          <a:endParaRPr lang="en-US" sz="2800"/>
        </a:p>
      </dgm:t>
    </dgm:pt>
    <dgm:pt modelId="{3045B5C9-9039-4D48-95F5-11841BE857A6}" type="parTrans" cxnId="{C1F66A63-20A2-4394-8AA9-171437F7B9DE}">
      <dgm:prSet/>
      <dgm:spPr/>
      <dgm:t>
        <a:bodyPr/>
        <a:lstStyle/>
        <a:p>
          <a:endParaRPr lang="en-US"/>
        </a:p>
      </dgm:t>
    </dgm:pt>
    <dgm:pt modelId="{3355FC98-9028-4831-949A-3A411E507CE7}" type="sibTrans" cxnId="{C1F66A63-20A2-4394-8AA9-171437F7B9DE}">
      <dgm:prSet/>
      <dgm:spPr/>
      <dgm:t>
        <a:bodyPr/>
        <a:lstStyle/>
        <a:p>
          <a:endParaRPr lang="en-US"/>
        </a:p>
      </dgm:t>
    </dgm:pt>
    <dgm:pt modelId="{6F0065D0-A602-4A6B-9D1E-20A9BC53B57F}">
      <dgm:prSet custT="1"/>
      <dgm:spPr/>
      <dgm:t>
        <a:bodyPr/>
        <a:lstStyle/>
        <a:p>
          <a:r>
            <a:rPr lang="nl-NL" sz="2800"/>
            <a:t>Opzet maken met indeling van containers</a:t>
          </a:r>
          <a:endParaRPr lang="en-US" sz="2800"/>
        </a:p>
      </dgm:t>
    </dgm:pt>
    <dgm:pt modelId="{12B5B175-329E-4F7B-A7C0-BF6A6DDF6D2E}" type="parTrans" cxnId="{E938D528-DC02-4347-8B71-FE0B566EE497}">
      <dgm:prSet/>
      <dgm:spPr/>
      <dgm:t>
        <a:bodyPr/>
        <a:lstStyle/>
        <a:p>
          <a:endParaRPr lang="en-US"/>
        </a:p>
      </dgm:t>
    </dgm:pt>
    <dgm:pt modelId="{21418C52-56F5-4785-8CCF-EC02F3F3E576}" type="sibTrans" cxnId="{E938D528-DC02-4347-8B71-FE0B566EE497}">
      <dgm:prSet/>
      <dgm:spPr/>
      <dgm:t>
        <a:bodyPr/>
        <a:lstStyle/>
        <a:p>
          <a:endParaRPr lang="en-US"/>
        </a:p>
      </dgm:t>
    </dgm:pt>
    <dgm:pt modelId="{D8FBC109-4CC7-4A4F-9E4D-94C3031062D3}" type="pres">
      <dgm:prSet presAssocID="{5385B5F7-5BF2-4DC3-97E9-D636BFA12316}" presName="outerComposite" presStyleCnt="0">
        <dgm:presLayoutVars>
          <dgm:chMax val="5"/>
          <dgm:dir/>
          <dgm:resizeHandles val="exact"/>
        </dgm:presLayoutVars>
      </dgm:prSet>
      <dgm:spPr/>
    </dgm:pt>
    <dgm:pt modelId="{05DB97BA-D717-483C-8912-2C1FD5E6565F}" type="pres">
      <dgm:prSet presAssocID="{5385B5F7-5BF2-4DC3-97E9-D636BFA12316}" presName="dummyMaxCanvas" presStyleCnt="0">
        <dgm:presLayoutVars/>
      </dgm:prSet>
      <dgm:spPr/>
    </dgm:pt>
    <dgm:pt modelId="{0C9F0E75-D923-4F5C-98E7-F380AC0D2981}" type="pres">
      <dgm:prSet presAssocID="{5385B5F7-5BF2-4DC3-97E9-D636BFA12316}" presName="ThreeNodes_1" presStyleLbl="node1" presStyleIdx="0" presStyleCnt="3" custScaleY="97302">
        <dgm:presLayoutVars>
          <dgm:bulletEnabled val="1"/>
        </dgm:presLayoutVars>
      </dgm:prSet>
      <dgm:spPr/>
    </dgm:pt>
    <dgm:pt modelId="{0C1A0032-BA6D-4410-BCB0-BF0F566A254E}" type="pres">
      <dgm:prSet presAssocID="{5385B5F7-5BF2-4DC3-97E9-D636BFA12316}" presName="ThreeNodes_2" presStyleLbl="node1" presStyleIdx="1" presStyleCnt="3" custScaleX="109112">
        <dgm:presLayoutVars>
          <dgm:bulletEnabled val="1"/>
        </dgm:presLayoutVars>
      </dgm:prSet>
      <dgm:spPr/>
    </dgm:pt>
    <dgm:pt modelId="{75FAC529-7B39-4352-8BA5-E714BFDF8DFF}" type="pres">
      <dgm:prSet presAssocID="{5385B5F7-5BF2-4DC3-97E9-D636BFA12316}" presName="ThreeNodes_3" presStyleLbl="node1" presStyleIdx="2" presStyleCnt="3">
        <dgm:presLayoutVars>
          <dgm:bulletEnabled val="1"/>
        </dgm:presLayoutVars>
      </dgm:prSet>
      <dgm:spPr/>
    </dgm:pt>
    <dgm:pt modelId="{CF01BF2E-20CC-4B80-A62D-7636418B8C75}" type="pres">
      <dgm:prSet presAssocID="{5385B5F7-5BF2-4DC3-97E9-D636BFA12316}" presName="ThreeConn_1-2" presStyleLbl="fgAccFollowNode1" presStyleIdx="0" presStyleCnt="2">
        <dgm:presLayoutVars>
          <dgm:bulletEnabled val="1"/>
        </dgm:presLayoutVars>
      </dgm:prSet>
      <dgm:spPr/>
    </dgm:pt>
    <dgm:pt modelId="{D43BFC52-4879-4A43-A29C-56E71E003C85}" type="pres">
      <dgm:prSet presAssocID="{5385B5F7-5BF2-4DC3-97E9-D636BFA12316}" presName="ThreeConn_2-3" presStyleLbl="fgAccFollowNode1" presStyleIdx="1" presStyleCnt="2">
        <dgm:presLayoutVars>
          <dgm:bulletEnabled val="1"/>
        </dgm:presLayoutVars>
      </dgm:prSet>
      <dgm:spPr/>
    </dgm:pt>
    <dgm:pt modelId="{2BB58761-2584-444C-883C-A5D3EFD2FCB5}" type="pres">
      <dgm:prSet presAssocID="{5385B5F7-5BF2-4DC3-97E9-D636BFA12316}" presName="ThreeNodes_1_text" presStyleLbl="node1" presStyleIdx="2" presStyleCnt="3">
        <dgm:presLayoutVars>
          <dgm:bulletEnabled val="1"/>
        </dgm:presLayoutVars>
      </dgm:prSet>
      <dgm:spPr/>
    </dgm:pt>
    <dgm:pt modelId="{65A24C22-2D08-47C3-BF33-BB3EB6F23526}" type="pres">
      <dgm:prSet presAssocID="{5385B5F7-5BF2-4DC3-97E9-D636BFA12316}" presName="ThreeNodes_2_text" presStyleLbl="node1" presStyleIdx="2" presStyleCnt="3">
        <dgm:presLayoutVars>
          <dgm:bulletEnabled val="1"/>
        </dgm:presLayoutVars>
      </dgm:prSet>
      <dgm:spPr/>
    </dgm:pt>
    <dgm:pt modelId="{B280EAA9-044B-459D-9226-CCF5CE4F208C}" type="pres">
      <dgm:prSet presAssocID="{5385B5F7-5BF2-4DC3-97E9-D636BFA1231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F1A1F12-3CB9-4D69-B6C1-44F16CEC06B7}" type="presOf" srcId="{3244D16E-350B-4736-9F29-F1A52EB762D8}" destId="{65A24C22-2D08-47C3-BF33-BB3EB6F23526}" srcOrd="1" destOrd="0" presId="urn:microsoft.com/office/officeart/2005/8/layout/vProcess5"/>
    <dgm:cxn modelId="{EAF21E26-492D-498E-9BCC-927699DD6F69}" type="presOf" srcId="{5385B5F7-5BF2-4DC3-97E9-D636BFA12316}" destId="{D8FBC109-4CC7-4A4F-9E4D-94C3031062D3}" srcOrd="0" destOrd="0" presId="urn:microsoft.com/office/officeart/2005/8/layout/vProcess5"/>
    <dgm:cxn modelId="{E938D528-DC02-4347-8B71-FE0B566EE497}" srcId="{5385B5F7-5BF2-4DC3-97E9-D636BFA12316}" destId="{6F0065D0-A602-4A6B-9D1E-20A9BC53B57F}" srcOrd="2" destOrd="0" parTransId="{12B5B175-329E-4F7B-A7C0-BF6A6DDF6D2E}" sibTransId="{21418C52-56F5-4785-8CCF-EC02F3F3E576}"/>
    <dgm:cxn modelId="{9160F928-880F-4EAA-B68B-8E6EEC189289}" type="presOf" srcId="{3244D16E-350B-4736-9F29-F1A52EB762D8}" destId="{0C1A0032-BA6D-4410-BCB0-BF0F566A254E}" srcOrd="0" destOrd="0" presId="urn:microsoft.com/office/officeart/2005/8/layout/vProcess5"/>
    <dgm:cxn modelId="{C1F66A63-20A2-4394-8AA9-171437F7B9DE}" srcId="{5385B5F7-5BF2-4DC3-97E9-D636BFA12316}" destId="{3244D16E-350B-4736-9F29-F1A52EB762D8}" srcOrd="1" destOrd="0" parTransId="{3045B5C9-9039-4D48-95F5-11841BE857A6}" sibTransId="{3355FC98-9028-4831-949A-3A411E507CE7}"/>
    <dgm:cxn modelId="{320DF06F-4F13-4461-8763-3EA6F4EE5357}" type="presOf" srcId="{6F0065D0-A602-4A6B-9D1E-20A9BC53B57F}" destId="{B280EAA9-044B-459D-9226-CCF5CE4F208C}" srcOrd="1" destOrd="0" presId="urn:microsoft.com/office/officeart/2005/8/layout/vProcess5"/>
    <dgm:cxn modelId="{DD1565B8-123E-45E5-A1CB-5367804AE12B}" type="presOf" srcId="{0DBC7438-D09F-48AC-8DC2-730918F0F245}" destId="{2BB58761-2584-444C-883C-A5D3EFD2FCB5}" srcOrd="1" destOrd="0" presId="urn:microsoft.com/office/officeart/2005/8/layout/vProcess5"/>
    <dgm:cxn modelId="{D8244DBB-4DC6-4A95-A294-1FD76DE2DF70}" type="presOf" srcId="{0DBC7438-D09F-48AC-8DC2-730918F0F245}" destId="{0C9F0E75-D923-4F5C-98E7-F380AC0D2981}" srcOrd="0" destOrd="0" presId="urn:microsoft.com/office/officeart/2005/8/layout/vProcess5"/>
    <dgm:cxn modelId="{79CC51C9-A8A8-4FB1-B617-0FFE5F82B707}" type="presOf" srcId="{6F0065D0-A602-4A6B-9D1E-20A9BC53B57F}" destId="{75FAC529-7B39-4352-8BA5-E714BFDF8DFF}" srcOrd="0" destOrd="0" presId="urn:microsoft.com/office/officeart/2005/8/layout/vProcess5"/>
    <dgm:cxn modelId="{7B0566D4-917A-45A3-B0FB-68D03590A729}" srcId="{5385B5F7-5BF2-4DC3-97E9-D636BFA12316}" destId="{0DBC7438-D09F-48AC-8DC2-730918F0F245}" srcOrd="0" destOrd="0" parTransId="{1FC5BC68-E064-472A-ADE3-1F926B96A3F9}" sibTransId="{EB782401-C813-4133-92F9-B58EAD69D37C}"/>
    <dgm:cxn modelId="{8E8165F1-AFEF-4903-A809-4ACB491BDE49}" type="presOf" srcId="{3355FC98-9028-4831-949A-3A411E507CE7}" destId="{D43BFC52-4879-4A43-A29C-56E71E003C85}" srcOrd="0" destOrd="0" presId="urn:microsoft.com/office/officeart/2005/8/layout/vProcess5"/>
    <dgm:cxn modelId="{BACB94F9-7A51-4317-8AF9-F326B95A107C}" type="presOf" srcId="{EB782401-C813-4133-92F9-B58EAD69D37C}" destId="{CF01BF2E-20CC-4B80-A62D-7636418B8C75}" srcOrd="0" destOrd="0" presId="urn:microsoft.com/office/officeart/2005/8/layout/vProcess5"/>
    <dgm:cxn modelId="{72B6A209-7A6B-424F-9C84-F7C1A90DC03F}" type="presParOf" srcId="{D8FBC109-4CC7-4A4F-9E4D-94C3031062D3}" destId="{05DB97BA-D717-483C-8912-2C1FD5E6565F}" srcOrd="0" destOrd="0" presId="urn:microsoft.com/office/officeart/2005/8/layout/vProcess5"/>
    <dgm:cxn modelId="{0AE88227-7F80-4B98-BD70-BE69832E943D}" type="presParOf" srcId="{D8FBC109-4CC7-4A4F-9E4D-94C3031062D3}" destId="{0C9F0E75-D923-4F5C-98E7-F380AC0D2981}" srcOrd="1" destOrd="0" presId="urn:microsoft.com/office/officeart/2005/8/layout/vProcess5"/>
    <dgm:cxn modelId="{4B02B39D-A598-45DB-B74A-1F133616A275}" type="presParOf" srcId="{D8FBC109-4CC7-4A4F-9E4D-94C3031062D3}" destId="{0C1A0032-BA6D-4410-BCB0-BF0F566A254E}" srcOrd="2" destOrd="0" presId="urn:microsoft.com/office/officeart/2005/8/layout/vProcess5"/>
    <dgm:cxn modelId="{F858E89A-F8EE-4782-B785-DCD0632F9F51}" type="presParOf" srcId="{D8FBC109-4CC7-4A4F-9E4D-94C3031062D3}" destId="{75FAC529-7B39-4352-8BA5-E714BFDF8DFF}" srcOrd="3" destOrd="0" presId="urn:microsoft.com/office/officeart/2005/8/layout/vProcess5"/>
    <dgm:cxn modelId="{30833583-93F6-4835-986C-CEF043B86ED0}" type="presParOf" srcId="{D8FBC109-4CC7-4A4F-9E4D-94C3031062D3}" destId="{CF01BF2E-20CC-4B80-A62D-7636418B8C75}" srcOrd="4" destOrd="0" presId="urn:microsoft.com/office/officeart/2005/8/layout/vProcess5"/>
    <dgm:cxn modelId="{10FD1491-63BB-45FB-9809-38B1D0006D2A}" type="presParOf" srcId="{D8FBC109-4CC7-4A4F-9E4D-94C3031062D3}" destId="{D43BFC52-4879-4A43-A29C-56E71E003C85}" srcOrd="5" destOrd="0" presId="urn:microsoft.com/office/officeart/2005/8/layout/vProcess5"/>
    <dgm:cxn modelId="{C5D90345-B56E-4EDF-9612-0A00DAA1815A}" type="presParOf" srcId="{D8FBC109-4CC7-4A4F-9E4D-94C3031062D3}" destId="{2BB58761-2584-444C-883C-A5D3EFD2FCB5}" srcOrd="6" destOrd="0" presId="urn:microsoft.com/office/officeart/2005/8/layout/vProcess5"/>
    <dgm:cxn modelId="{30E82A1B-38C5-4F8B-BF48-1A1AB20703AA}" type="presParOf" srcId="{D8FBC109-4CC7-4A4F-9E4D-94C3031062D3}" destId="{65A24C22-2D08-47C3-BF33-BB3EB6F23526}" srcOrd="7" destOrd="0" presId="urn:microsoft.com/office/officeart/2005/8/layout/vProcess5"/>
    <dgm:cxn modelId="{3A27A615-BD6E-4E70-B218-324AB03A10BC}" type="presParOf" srcId="{D8FBC109-4CC7-4A4F-9E4D-94C3031062D3}" destId="{B280EAA9-044B-459D-9226-CCF5CE4F208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AFB80A-0DC2-4C9D-A3BC-5CB949D425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514CF9-5FD4-4012-95B1-4D4AAAEA8E11}">
      <dgm:prSet/>
      <dgm:spPr/>
      <dgm:t>
        <a:bodyPr/>
        <a:lstStyle/>
        <a:p>
          <a:r>
            <a:rPr lang="nl-NL" dirty="0"/>
            <a:t>Na uitwerking optimale indeling van containers</a:t>
          </a:r>
          <a:endParaRPr lang="en-US" dirty="0"/>
        </a:p>
      </dgm:t>
    </dgm:pt>
    <dgm:pt modelId="{EF7CAF42-14E3-43D2-8EED-C486D2EF4865}" type="parTrans" cxnId="{07BB390E-3B20-4C43-9E35-EF13E4F185CF}">
      <dgm:prSet/>
      <dgm:spPr/>
      <dgm:t>
        <a:bodyPr/>
        <a:lstStyle/>
        <a:p>
          <a:endParaRPr lang="en-US"/>
        </a:p>
      </dgm:t>
    </dgm:pt>
    <dgm:pt modelId="{6FC4CC2F-DDEB-4D2E-BCFD-41FA47D941F1}" type="sibTrans" cxnId="{07BB390E-3B20-4C43-9E35-EF13E4F185CF}">
      <dgm:prSet/>
      <dgm:spPr/>
      <dgm:t>
        <a:bodyPr/>
        <a:lstStyle/>
        <a:p>
          <a:endParaRPr lang="en-US"/>
        </a:p>
      </dgm:t>
    </dgm:pt>
    <dgm:pt modelId="{93EC44DC-AF07-40A2-8DDF-540C15EB2826}">
      <dgm:prSet/>
      <dgm:spPr/>
      <dgm:t>
        <a:bodyPr/>
        <a:lstStyle/>
        <a:p>
          <a:r>
            <a:rPr lang="nl-NL" dirty="0"/>
            <a:t>Nog bezig met restricties</a:t>
          </a:r>
          <a:endParaRPr lang="en-US" dirty="0"/>
        </a:p>
      </dgm:t>
    </dgm:pt>
    <dgm:pt modelId="{AD02AD0B-B2F4-45DF-B926-4FF7B60CCB0E}" type="parTrans" cxnId="{DFA558EA-1530-4802-A714-00D512CEF2CE}">
      <dgm:prSet/>
      <dgm:spPr/>
      <dgm:t>
        <a:bodyPr/>
        <a:lstStyle/>
        <a:p>
          <a:endParaRPr lang="en-US"/>
        </a:p>
      </dgm:t>
    </dgm:pt>
    <dgm:pt modelId="{E49214ED-014C-457C-8FD1-A0763473EC8D}" type="sibTrans" cxnId="{DFA558EA-1530-4802-A714-00D512CEF2CE}">
      <dgm:prSet/>
      <dgm:spPr/>
      <dgm:t>
        <a:bodyPr/>
        <a:lstStyle/>
        <a:p>
          <a:endParaRPr lang="en-US"/>
        </a:p>
      </dgm:t>
    </dgm:pt>
    <dgm:pt modelId="{0C8B1E4A-A2FC-4F83-BE0F-E0E6998C147C}">
      <dgm:prSet/>
      <dgm:spPr/>
      <dgm:t>
        <a:bodyPr/>
        <a:lstStyle/>
        <a:p>
          <a:r>
            <a:rPr lang="nl-NL" dirty="0"/>
            <a:t>Aanvulling op </a:t>
          </a:r>
          <a:r>
            <a:rPr lang="nl-NL" dirty="0" err="1"/>
            <a:t>Reinforcement</a:t>
          </a:r>
          <a:r>
            <a:rPr lang="nl-NL" dirty="0"/>
            <a:t> Learning</a:t>
          </a:r>
          <a:endParaRPr lang="en-US" dirty="0"/>
        </a:p>
      </dgm:t>
    </dgm:pt>
    <dgm:pt modelId="{16B64A90-5BCC-4C33-8D0A-37E4DD527AE3}" type="parTrans" cxnId="{F3797EC6-BDC1-40BD-87EE-3597E08A2250}">
      <dgm:prSet/>
      <dgm:spPr/>
      <dgm:t>
        <a:bodyPr/>
        <a:lstStyle/>
        <a:p>
          <a:endParaRPr lang="en-US"/>
        </a:p>
      </dgm:t>
    </dgm:pt>
    <dgm:pt modelId="{489D61CD-51C8-4555-8D14-B6634D33D701}" type="sibTrans" cxnId="{F3797EC6-BDC1-40BD-87EE-3597E08A2250}">
      <dgm:prSet/>
      <dgm:spPr/>
      <dgm:t>
        <a:bodyPr/>
        <a:lstStyle/>
        <a:p>
          <a:endParaRPr lang="en-US"/>
        </a:p>
      </dgm:t>
    </dgm:pt>
    <dgm:pt modelId="{B71AD284-C797-43BC-B33C-EE19E1AE0396}" type="pres">
      <dgm:prSet presAssocID="{BFAFB80A-0DC2-4C9D-A3BC-5CB949D4258D}" presName="root" presStyleCnt="0">
        <dgm:presLayoutVars>
          <dgm:dir/>
          <dgm:resizeHandles val="exact"/>
        </dgm:presLayoutVars>
      </dgm:prSet>
      <dgm:spPr/>
    </dgm:pt>
    <dgm:pt modelId="{3A84B0E9-F4DD-4464-A18C-902DC4435C1C}" type="pres">
      <dgm:prSet presAssocID="{7C514CF9-5FD4-4012-95B1-4D4AAAEA8E11}" presName="compNode" presStyleCnt="0"/>
      <dgm:spPr/>
    </dgm:pt>
    <dgm:pt modelId="{61435E87-7261-4AF6-8C81-383AE8B2215F}" type="pres">
      <dgm:prSet presAssocID="{7C514CF9-5FD4-4012-95B1-4D4AAAEA8E11}" presName="bgRect" presStyleLbl="bgShp" presStyleIdx="0" presStyleCnt="3" custScaleY="98007"/>
      <dgm:spPr/>
    </dgm:pt>
    <dgm:pt modelId="{BECEDC2A-3264-42B5-8ED1-11F140D366B6}" type="pres">
      <dgm:prSet presAssocID="{7C514CF9-5FD4-4012-95B1-4D4AAAEA8E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nkje"/>
        </a:ext>
      </dgm:extLst>
    </dgm:pt>
    <dgm:pt modelId="{8FB2301D-F5C6-458F-925C-33618C80723B}" type="pres">
      <dgm:prSet presAssocID="{7C514CF9-5FD4-4012-95B1-4D4AAAEA8E11}" presName="spaceRect" presStyleCnt="0"/>
      <dgm:spPr/>
    </dgm:pt>
    <dgm:pt modelId="{4CD8643B-DA9C-4D45-AFC3-0FB45536BB4C}" type="pres">
      <dgm:prSet presAssocID="{7C514CF9-5FD4-4012-95B1-4D4AAAEA8E11}" presName="parTx" presStyleLbl="revTx" presStyleIdx="0" presStyleCnt="3">
        <dgm:presLayoutVars>
          <dgm:chMax val="0"/>
          <dgm:chPref val="0"/>
        </dgm:presLayoutVars>
      </dgm:prSet>
      <dgm:spPr/>
    </dgm:pt>
    <dgm:pt modelId="{55FE57F1-664A-402E-B36E-1ED84AA609C7}" type="pres">
      <dgm:prSet presAssocID="{6FC4CC2F-DDEB-4D2E-BCFD-41FA47D941F1}" presName="sibTrans" presStyleCnt="0"/>
      <dgm:spPr/>
    </dgm:pt>
    <dgm:pt modelId="{EEC47E25-8FDA-4B4D-B2EA-8B437E1FDE01}" type="pres">
      <dgm:prSet presAssocID="{93EC44DC-AF07-40A2-8DDF-540C15EB2826}" presName="compNode" presStyleCnt="0"/>
      <dgm:spPr/>
    </dgm:pt>
    <dgm:pt modelId="{C3B04874-83D1-4524-BBDF-1D1310D6C43E}" type="pres">
      <dgm:prSet presAssocID="{93EC44DC-AF07-40A2-8DDF-540C15EB2826}" presName="bgRect" presStyleLbl="bgShp" presStyleIdx="1" presStyleCnt="3" custScaleY="96468"/>
      <dgm:spPr/>
    </dgm:pt>
    <dgm:pt modelId="{62A8811B-481F-4530-B063-97185A6B9F51}" type="pres">
      <dgm:prSet presAssocID="{93EC44DC-AF07-40A2-8DDF-540C15EB28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arschuwing"/>
        </a:ext>
      </dgm:extLst>
    </dgm:pt>
    <dgm:pt modelId="{EDF5546B-7059-4E7D-9AD0-C8BA9FA7B2BF}" type="pres">
      <dgm:prSet presAssocID="{93EC44DC-AF07-40A2-8DDF-540C15EB2826}" presName="spaceRect" presStyleCnt="0"/>
      <dgm:spPr/>
    </dgm:pt>
    <dgm:pt modelId="{CDE4232F-E5AE-4B8E-98EE-1A445794F17A}" type="pres">
      <dgm:prSet presAssocID="{93EC44DC-AF07-40A2-8DDF-540C15EB2826}" presName="parTx" presStyleLbl="revTx" presStyleIdx="1" presStyleCnt="3">
        <dgm:presLayoutVars>
          <dgm:chMax val="0"/>
          <dgm:chPref val="0"/>
        </dgm:presLayoutVars>
      </dgm:prSet>
      <dgm:spPr/>
    </dgm:pt>
    <dgm:pt modelId="{C05EFD6C-B230-4A48-839B-9F1D17CB5898}" type="pres">
      <dgm:prSet presAssocID="{E49214ED-014C-457C-8FD1-A0763473EC8D}" presName="sibTrans" presStyleCnt="0"/>
      <dgm:spPr/>
    </dgm:pt>
    <dgm:pt modelId="{4C7015F9-FD2E-47F4-9FF2-428A4CD532A0}" type="pres">
      <dgm:prSet presAssocID="{0C8B1E4A-A2FC-4F83-BE0F-E0E6998C147C}" presName="compNode" presStyleCnt="0"/>
      <dgm:spPr/>
    </dgm:pt>
    <dgm:pt modelId="{592A155A-0230-4379-B409-684263511B43}" type="pres">
      <dgm:prSet presAssocID="{0C8B1E4A-A2FC-4F83-BE0F-E0E6998C147C}" presName="bgRect" presStyleLbl="bgShp" presStyleIdx="2" presStyleCnt="3" custScaleY="99719"/>
      <dgm:spPr/>
    </dgm:pt>
    <dgm:pt modelId="{283CBD9A-5A5D-444D-8EC2-FD29311B8195}" type="pres">
      <dgm:prSet presAssocID="{0C8B1E4A-A2FC-4F83-BE0F-E0E6998C14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ent"/>
        </a:ext>
      </dgm:extLst>
    </dgm:pt>
    <dgm:pt modelId="{306A735B-E03F-4014-A847-4BEE15B9B793}" type="pres">
      <dgm:prSet presAssocID="{0C8B1E4A-A2FC-4F83-BE0F-E0E6998C147C}" presName="spaceRect" presStyleCnt="0"/>
      <dgm:spPr/>
    </dgm:pt>
    <dgm:pt modelId="{2C6CF5E2-F371-4AF9-ABFF-FB85216D01F4}" type="pres">
      <dgm:prSet presAssocID="{0C8B1E4A-A2FC-4F83-BE0F-E0E6998C14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7BB390E-3B20-4C43-9E35-EF13E4F185CF}" srcId="{BFAFB80A-0DC2-4C9D-A3BC-5CB949D4258D}" destId="{7C514CF9-5FD4-4012-95B1-4D4AAAEA8E11}" srcOrd="0" destOrd="0" parTransId="{EF7CAF42-14E3-43D2-8EED-C486D2EF4865}" sibTransId="{6FC4CC2F-DDEB-4D2E-BCFD-41FA47D941F1}"/>
    <dgm:cxn modelId="{1217EA41-CE40-4BE5-92E1-58307CD54EE1}" type="presOf" srcId="{93EC44DC-AF07-40A2-8DDF-540C15EB2826}" destId="{CDE4232F-E5AE-4B8E-98EE-1A445794F17A}" srcOrd="0" destOrd="0" presId="urn:microsoft.com/office/officeart/2018/2/layout/IconVerticalSolidList"/>
    <dgm:cxn modelId="{C7576D75-F8DD-4548-A0A2-85ED78996390}" type="presOf" srcId="{BFAFB80A-0DC2-4C9D-A3BC-5CB949D4258D}" destId="{B71AD284-C797-43BC-B33C-EE19E1AE0396}" srcOrd="0" destOrd="0" presId="urn:microsoft.com/office/officeart/2018/2/layout/IconVerticalSolidList"/>
    <dgm:cxn modelId="{59D44888-0CB1-47BE-8CE8-6557EE61EFF4}" type="presOf" srcId="{0C8B1E4A-A2FC-4F83-BE0F-E0E6998C147C}" destId="{2C6CF5E2-F371-4AF9-ABFF-FB85216D01F4}" srcOrd="0" destOrd="0" presId="urn:microsoft.com/office/officeart/2018/2/layout/IconVerticalSolidList"/>
    <dgm:cxn modelId="{77677BB2-983F-47A2-BE7E-01FA27387B55}" type="presOf" srcId="{7C514CF9-5FD4-4012-95B1-4D4AAAEA8E11}" destId="{4CD8643B-DA9C-4D45-AFC3-0FB45536BB4C}" srcOrd="0" destOrd="0" presId="urn:microsoft.com/office/officeart/2018/2/layout/IconVerticalSolidList"/>
    <dgm:cxn modelId="{F3797EC6-BDC1-40BD-87EE-3597E08A2250}" srcId="{BFAFB80A-0DC2-4C9D-A3BC-5CB949D4258D}" destId="{0C8B1E4A-A2FC-4F83-BE0F-E0E6998C147C}" srcOrd="2" destOrd="0" parTransId="{16B64A90-5BCC-4C33-8D0A-37E4DD527AE3}" sibTransId="{489D61CD-51C8-4555-8D14-B6634D33D701}"/>
    <dgm:cxn modelId="{DFA558EA-1530-4802-A714-00D512CEF2CE}" srcId="{BFAFB80A-0DC2-4C9D-A3BC-5CB949D4258D}" destId="{93EC44DC-AF07-40A2-8DDF-540C15EB2826}" srcOrd="1" destOrd="0" parTransId="{AD02AD0B-B2F4-45DF-B926-4FF7B60CCB0E}" sibTransId="{E49214ED-014C-457C-8FD1-A0763473EC8D}"/>
    <dgm:cxn modelId="{C12FDDE3-B175-4D30-91A5-B677534497FE}" type="presParOf" srcId="{B71AD284-C797-43BC-B33C-EE19E1AE0396}" destId="{3A84B0E9-F4DD-4464-A18C-902DC4435C1C}" srcOrd="0" destOrd="0" presId="urn:microsoft.com/office/officeart/2018/2/layout/IconVerticalSolidList"/>
    <dgm:cxn modelId="{5C551681-640C-45E8-99EA-4CEF8AB82BD3}" type="presParOf" srcId="{3A84B0E9-F4DD-4464-A18C-902DC4435C1C}" destId="{61435E87-7261-4AF6-8C81-383AE8B2215F}" srcOrd="0" destOrd="0" presId="urn:microsoft.com/office/officeart/2018/2/layout/IconVerticalSolidList"/>
    <dgm:cxn modelId="{1DC0FF11-3E75-4D51-8F69-869CC6F5B266}" type="presParOf" srcId="{3A84B0E9-F4DD-4464-A18C-902DC4435C1C}" destId="{BECEDC2A-3264-42B5-8ED1-11F140D366B6}" srcOrd="1" destOrd="0" presId="urn:microsoft.com/office/officeart/2018/2/layout/IconVerticalSolidList"/>
    <dgm:cxn modelId="{6976C212-29BA-4803-BB73-EEBCFDCE4BF5}" type="presParOf" srcId="{3A84B0E9-F4DD-4464-A18C-902DC4435C1C}" destId="{8FB2301D-F5C6-458F-925C-33618C80723B}" srcOrd="2" destOrd="0" presId="urn:microsoft.com/office/officeart/2018/2/layout/IconVerticalSolidList"/>
    <dgm:cxn modelId="{F94A98A5-3BB2-45E4-8ABC-780E0119A9B1}" type="presParOf" srcId="{3A84B0E9-F4DD-4464-A18C-902DC4435C1C}" destId="{4CD8643B-DA9C-4D45-AFC3-0FB45536BB4C}" srcOrd="3" destOrd="0" presId="urn:microsoft.com/office/officeart/2018/2/layout/IconVerticalSolidList"/>
    <dgm:cxn modelId="{D09F21AE-0FB1-4EE5-BC59-2DDE63D5D3B4}" type="presParOf" srcId="{B71AD284-C797-43BC-B33C-EE19E1AE0396}" destId="{55FE57F1-664A-402E-B36E-1ED84AA609C7}" srcOrd="1" destOrd="0" presId="urn:microsoft.com/office/officeart/2018/2/layout/IconVerticalSolidList"/>
    <dgm:cxn modelId="{DE73FD52-F2B1-41D6-B9C0-AB1279823FD4}" type="presParOf" srcId="{B71AD284-C797-43BC-B33C-EE19E1AE0396}" destId="{EEC47E25-8FDA-4B4D-B2EA-8B437E1FDE01}" srcOrd="2" destOrd="0" presId="urn:microsoft.com/office/officeart/2018/2/layout/IconVerticalSolidList"/>
    <dgm:cxn modelId="{A3FFA74B-DA19-4AFE-866B-785320AFBA9E}" type="presParOf" srcId="{EEC47E25-8FDA-4B4D-B2EA-8B437E1FDE01}" destId="{C3B04874-83D1-4524-BBDF-1D1310D6C43E}" srcOrd="0" destOrd="0" presId="urn:microsoft.com/office/officeart/2018/2/layout/IconVerticalSolidList"/>
    <dgm:cxn modelId="{5988A6C2-C688-4CA4-A3EF-DE4E05D6DFE6}" type="presParOf" srcId="{EEC47E25-8FDA-4B4D-B2EA-8B437E1FDE01}" destId="{62A8811B-481F-4530-B063-97185A6B9F51}" srcOrd="1" destOrd="0" presId="urn:microsoft.com/office/officeart/2018/2/layout/IconVerticalSolidList"/>
    <dgm:cxn modelId="{E455727A-9248-481E-978A-6D28D89E443F}" type="presParOf" srcId="{EEC47E25-8FDA-4B4D-B2EA-8B437E1FDE01}" destId="{EDF5546B-7059-4E7D-9AD0-C8BA9FA7B2BF}" srcOrd="2" destOrd="0" presId="urn:microsoft.com/office/officeart/2018/2/layout/IconVerticalSolidList"/>
    <dgm:cxn modelId="{1FF28502-8839-416B-AE96-522D2657D3A2}" type="presParOf" srcId="{EEC47E25-8FDA-4B4D-B2EA-8B437E1FDE01}" destId="{CDE4232F-E5AE-4B8E-98EE-1A445794F17A}" srcOrd="3" destOrd="0" presId="urn:microsoft.com/office/officeart/2018/2/layout/IconVerticalSolidList"/>
    <dgm:cxn modelId="{E27FB7F9-D29D-43F3-A1C6-D27B8E94B467}" type="presParOf" srcId="{B71AD284-C797-43BC-B33C-EE19E1AE0396}" destId="{C05EFD6C-B230-4A48-839B-9F1D17CB5898}" srcOrd="3" destOrd="0" presId="urn:microsoft.com/office/officeart/2018/2/layout/IconVerticalSolidList"/>
    <dgm:cxn modelId="{E955CB1D-931C-470B-A117-13FFE6536196}" type="presParOf" srcId="{B71AD284-C797-43BC-B33C-EE19E1AE0396}" destId="{4C7015F9-FD2E-47F4-9FF2-428A4CD532A0}" srcOrd="4" destOrd="0" presId="urn:microsoft.com/office/officeart/2018/2/layout/IconVerticalSolidList"/>
    <dgm:cxn modelId="{555C6395-E8F2-4CDB-B795-F294D62D937F}" type="presParOf" srcId="{4C7015F9-FD2E-47F4-9FF2-428A4CD532A0}" destId="{592A155A-0230-4379-B409-684263511B43}" srcOrd="0" destOrd="0" presId="urn:microsoft.com/office/officeart/2018/2/layout/IconVerticalSolidList"/>
    <dgm:cxn modelId="{3CB95954-91F4-4BDF-BE70-140F2F8717A7}" type="presParOf" srcId="{4C7015F9-FD2E-47F4-9FF2-428A4CD532A0}" destId="{283CBD9A-5A5D-444D-8EC2-FD29311B8195}" srcOrd="1" destOrd="0" presId="urn:microsoft.com/office/officeart/2018/2/layout/IconVerticalSolidList"/>
    <dgm:cxn modelId="{F6208CC4-C163-4916-9141-6C79B34ECC82}" type="presParOf" srcId="{4C7015F9-FD2E-47F4-9FF2-428A4CD532A0}" destId="{306A735B-E03F-4014-A847-4BEE15B9B793}" srcOrd="2" destOrd="0" presId="urn:microsoft.com/office/officeart/2018/2/layout/IconVerticalSolidList"/>
    <dgm:cxn modelId="{EFB57EC6-BB77-4944-BAF0-3F74F41646BC}" type="presParOf" srcId="{4C7015F9-FD2E-47F4-9FF2-428A4CD532A0}" destId="{2C6CF5E2-F371-4AF9-ABFF-FB85216D01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B0FE7-8EAE-4431-A1C3-BFAFD9F7E2E1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B6774-05F5-46B3-8822-3BC1070DCE4A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AF99A-B175-4892-BB38-FFDDA94539EB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Problemen met het laden en lossen van containers</a:t>
          </a:r>
          <a:endParaRPr lang="en-US" sz="2500" kern="1200"/>
        </a:p>
      </dsp:txBody>
      <dsp:txXfrm>
        <a:off x="1819120" y="673"/>
        <a:ext cx="4545103" cy="1574995"/>
      </dsp:txXfrm>
    </dsp:sp>
    <dsp:sp modelId="{BA29A0E9-425C-470E-821B-3DCE080DEB8B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C33DE-9A1B-4BB8-B25A-72F59F528E40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C2E81-19CC-4930-AFB1-D7D672059530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Beginnen met een simpele opzet en volgorde</a:t>
          </a:r>
          <a:endParaRPr lang="en-US" sz="2500" kern="1200"/>
        </a:p>
      </dsp:txBody>
      <dsp:txXfrm>
        <a:off x="1819120" y="1969418"/>
        <a:ext cx="4545103" cy="1574995"/>
      </dsp:txXfrm>
    </dsp:sp>
    <dsp:sp modelId="{150C2C30-CF37-49DB-A3A2-90312AE4CB10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7CCDE-36AD-4F5F-814B-3D01407AC0D8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947B4-FF20-4E7E-82D1-7C14935901A1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Geoptimaliseerde indeling van containers</a:t>
          </a:r>
          <a:endParaRPr lang="en-US" sz="2500" kern="1200"/>
        </a:p>
      </dsp:txBody>
      <dsp:txXfrm>
        <a:off x="1819120" y="3938162"/>
        <a:ext cx="4545103" cy="1574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F0E75-D923-4F5C-98E7-F380AC0D2981}">
      <dsp:nvSpPr>
        <dsp:cNvPr id="0" name=""/>
        <dsp:cNvSpPr/>
      </dsp:nvSpPr>
      <dsp:spPr>
        <a:xfrm>
          <a:off x="0" y="18470"/>
          <a:ext cx="8930487" cy="13322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nl-NL" sz="2200" kern="1200"/>
          </a:br>
          <a:r>
            <a:rPr lang="nl-NL" sz="2800" kern="1200"/>
            <a:t>Literatuuronderzoek naar reinforcement learning</a:t>
          </a:r>
          <a:endParaRPr lang="nl-NL" sz="2800" b="0" kern="1200"/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9021" y="57491"/>
        <a:ext cx="7455159" cy="1254233"/>
      </dsp:txXfrm>
    </dsp:sp>
    <dsp:sp modelId="{0C1A0032-BA6D-4410-BCB0-BF0F566A254E}">
      <dsp:nvSpPr>
        <dsp:cNvPr id="0" name=""/>
        <dsp:cNvSpPr/>
      </dsp:nvSpPr>
      <dsp:spPr>
        <a:xfrm>
          <a:off x="381111" y="1597419"/>
          <a:ext cx="9744233" cy="1369216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Kennismaken met een </a:t>
          </a:r>
          <a:r>
            <a:rPr lang="nl-NL" sz="2800" kern="1200"/>
            <a:t>reinforcement learning model</a:t>
          </a:r>
          <a:endParaRPr lang="en-US" sz="2800" kern="1200"/>
        </a:p>
      </dsp:txBody>
      <dsp:txXfrm>
        <a:off x="421214" y="1637522"/>
        <a:ext cx="7833155" cy="1289010"/>
      </dsp:txXfrm>
    </dsp:sp>
    <dsp:sp modelId="{75FAC529-7B39-4352-8BA5-E714BFDF8DFF}">
      <dsp:nvSpPr>
        <dsp:cNvPr id="0" name=""/>
        <dsp:cNvSpPr/>
      </dsp:nvSpPr>
      <dsp:spPr>
        <a:xfrm>
          <a:off x="1575968" y="3194839"/>
          <a:ext cx="8930487" cy="1369216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/>
            <a:t>Opzet maken met indeling van containers</a:t>
          </a:r>
          <a:endParaRPr lang="en-US" sz="2800" kern="1200"/>
        </a:p>
      </dsp:txBody>
      <dsp:txXfrm>
        <a:off x="1616071" y="3234942"/>
        <a:ext cx="7172306" cy="1289010"/>
      </dsp:txXfrm>
    </dsp:sp>
    <dsp:sp modelId="{CF01BF2E-20CC-4B80-A62D-7636418B8C75}">
      <dsp:nvSpPr>
        <dsp:cNvPr id="0" name=""/>
        <dsp:cNvSpPr/>
      </dsp:nvSpPr>
      <dsp:spPr>
        <a:xfrm>
          <a:off x="8040496" y="1038322"/>
          <a:ext cx="889990" cy="889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40744" y="1038322"/>
        <a:ext cx="489494" cy="669717"/>
      </dsp:txXfrm>
    </dsp:sp>
    <dsp:sp modelId="{D43BFC52-4879-4A43-A29C-56E71E003C85}">
      <dsp:nvSpPr>
        <dsp:cNvPr id="0" name=""/>
        <dsp:cNvSpPr/>
      </dsp:nvSpPr>
      <dsp:spPr>
        <a:xfrm>
          <a:off x="8828480" y="2626614"/>
          <a:ext cx="889990" cy="889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28728" y="2626614"/>
        <a:ext cx="489494" cy="669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35E87-7261-4AF6-8C81-383AE8B2215F}">
      <dsp:nvSpPr>
        <dsp:cNvPr id="0" name=""/>
        <dsp:cNvSpPr/>
      </dsp:nvSpPr>
      <dsp:spPr>
        <a:xfrm>
          <a:off x="0" y="17079"/>
          <a:ext cx="6117335" cy="1610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EDC2A-3264-42B5-8ED1-11F140D366B6}">
      <dsp:nvSpPr>
        <dsp:cNvPr id="0" name=""/>
        <dsp:cNvSpPr/>
      </dsp:nvSpPr>
      <dsp:spPr>
        <a:xfrm>
          <a:off x="497153" y="370485"/>
          <a:ext cx="903914" cy="903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8643B-DA9C-4D45-AFC3-0FB45536BB4C}">
      <dsp:nvSpPr>
        <dsp:cNvPr id="0" name=""/>
        <dsp:cNvSpPr/>
      </dsp:nvSpPr>
      <dsp:spPr>
        <a:xfrm>
          <a:off x="1898221" y="702"/>
          <a:ext cx="4219114" cy="164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935" tIns="173935" rIns="173935" bIns="17393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Na uitwerking optimale indeling van containers</a:t>
          </a:r>
          <a:endParaRPr lang="en-US" sz="2500" kern="1200" dirty="0"/>
        </a:p>
      </dsp:txBody>
      <dsp:txXfrm>
        <a:off x="1898221" y="702"/>
        <a:ext cx="4219114" cy="1643481"/>
      </dsp:txXfrm>
    </dsp:sp>
    <dsp:sp modelId="{C3B04874-83D1-4524-BBDF-1D1310D6C43E}">
      <dsp:nvSpPr>
        <dsp:cNvPr id="0" name=""/>
        <dsp:cNvSpPr/>
      </dsp:nvSpPr>
      <dsp:spPr>
        <a:xfrm>
          <a:off x="0" y="2084078"/>
          <a:ext cx="6117335" cy="15854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8811B-481F-4530-B063-97185A6B9F51}">
      <dsp:nvSpPr>
        <dsp:cNvPr id="0" name=""/>
        <dsp:cNvSpPr/>
      </dsp:nvSpPr>
      <dsp:spPr>
        <a:xfrm>
          <a:off x="497153" y="2424837"/>
          <a:ext cx="903914" cy="903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4232F-E5AE-4B8E-98EE-1A445794F17A}">
      <dsp:nvSpPr>
        <dsp:cNvPr id="0" name=""/>
        <dsp:cNvSpPr/>
      </dsp:nvSpPr>
      <dsp:spPr>
        <a:xfrm>
          <a:off x="1898221" y="2055054"/>
          <a:ext cx="4219114" cy="164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935" tIns="173935" rIns="173935" bIns="17393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Nog bezig met restricties</a:t>
          </a:r>
          <a:endParaRPr lang="en-US" sz="2500" kern="1200" dirty="0"/>
        </a:p>
      </dsp:txBody>
      <dsp:txXfrm>
        <a:off x="1898221" y="2055054"/>
        <a:ext cx="4219114" cy="1643481"/>
      </dsp:txXfrm>
    </dsp:sp>
    <dsp:sp modelId="{592A155A-0230-4379-B409-684263511B43}">
      <dsp:nvSpPr>
        <dsp:cNvPr id="0" name=""/>
        <dsp:cNvSpPr/>
      </dsp:nvSpPr>
      <dsp:spPr>
        <a:xfrm>
          <a:off x="0" y="4111715"/>
          <a:ext cx="6117335" cy="16388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CBD9A-5A5D-444D-8EC2-FD29311B8195}">
      <dsp:nvSpPr>
        <dsp:cNvPr id="0" name=""/>
        <dsp:cNvSpPr/>
      </dsp:nvSpPr>
      <dsp:spPr>
        <a:xfrm>
          <a:off x="497153" y="4479189"/>
          <a:ext cx="903914" cy="9039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F5E2-F371-4AF9-ABFF-FB85216D01F4}">
      <dsp:nvSpPr>
        <dsp:cNvPr id="0" name=""/>
        <dsp:cNvSpPr/>
      </dsp:nvSpPr>
      <dsp:spPr>
        <a:xfrm>
          <a:off x="1898221" y="4109406"/>
          <a:ext cx="4219114" cy="164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935" tIns="173935" rIns="173935" bIns="17393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Aanvulling op </a:t>
          </a:r>
          <a:r>
            <a:rPr lang="nl-NL" sz="2500" kern="1200" dirty="0" err="1"/>
            <a:t>Reinforcement</a:t>
          </a:r>
          <a:r>
            <a:rPr lang="nl-NL" sz="2500" kern="1200" dirty="0"/>
            <a:t> Learning</a:t>
          </a:r>
          <a:endParaRPr lang="en-US" sz="2500" kern="1200" dirty="0"/>
        </a:p>
      </dsp:txBody>
      <dsp:txXfrm>
        <a:off x="1898221" y="4109406"/>
        <a:ext cx="4219114" cy="1643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4D46-3FF6-424C-91FA-C70E7D67AE82}" type="datetimeFigureOut">
              <a:rPr lang="en-NL" smtClean="0"/>
              <a:t>11/11/2022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28B34-4131-4522-B341-9637E22E58E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08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7C02C-394C-4D2F-A72B-E1456E00F98E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5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73E5-9956-49DC-8D11-B1C1B137381C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2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345B-7A4D-4C48-A167-959FF33FE80A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4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5CFA-7AE1-4E60-A245-B1C8EA3E8C12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8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7B67-8CB7-4075-B0C2-A076E7E455A1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3D73-07B5-4BC8-8306-92108EDCC8B3}" type="datetime1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7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2411-7F1B-45B5-8189-6288B0179F1E}" type="datetime1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9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B99F-95F2-4268-AE4F-0393EB367976}" type="datetime1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1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F871-F424-4E45-85BC-48E05B501EB4}" type="datetime1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6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2878-3BA3-429C-A618-FC1B9A4F5169}" type="datetime1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37D6-C303-4D8A-A2C2-A911A755B0E8}" type="datetime1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3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4F4DD-30E3-4495-8A62-298B9E92A5D5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4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5.bin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3" descr="Transportcontainers op een stapel en op een vrachtwagen in een haven">
            <a:extLst>
              <a:ext uri="{FF2B5EF4-FFF2-40B4-BE49-F238E27FC236}">
                <a16:creationId xmlns:a16="http://schemas.microsoft.com/office/drawing/2014/main" id="{1877E33B-9124-2C7A-121E-DFEF56C19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16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0" y="1342781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 b="1">
                <a:cs typeface="Calibri Light"/>
              </a:rPr>
              <a:t>Project Containers</a:t>
            </a:r>
            <a:br>
              <a:rPr lang="de-DE" sz="4800" b="1">
                <a:cs typeface="Calibri Light"/>
              </a:rPr>
            </a:br>
            <a:r>
              <a:rPr lang="de-DE" sz="4800" b="1" err="1">
                <a:cs typeface="Calibri Light"/>
              </a:rPr>
              <a:t>Groep</a:t>
            </a:r>
            <a:r>
              <a:rPr lang="de-DE" sz="4800" b="1">
                <a:cs typeface="Calibri Light"/>
              </a:rPr>
              <a:t> 6</a:t>
            </a:r>
            <a:br>
              <a:rPr lang="de-DE" sz="4800" b="1">
                <a:cs typeface="Calibri Light"/>
              </a:rPr>
            </a:br>
            <a:br>
              <a:rPr lang="de-DE" sz="4800" b="1">
                <a:cs typeface="Calibri Light"/>
              </a:rPr>
            </a:br>
            <a:r>
              <a:rPr lang="nl-NL" sz="1800"/>
              <a:t>Opdrachtgever: </a:t>
            </a:r>
            <a:r>
              <a:rPr lang="nl-NL" sz="1800" err="1"/>
              <a:t>Cofano</a:t>
            </a:r>
            <a:endParaRPr lang="de-DE" sz="1800" b="1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2690093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de-DE" sz="2000">
                <a:cs typeface="Calibri"/>
              </a:rPr>
              <a:t>Anass, Bram, Brian, Ilias, Jurriaan, Milan</a:t>
            </a:r>
            <a:endParaRPr lang="de-DE" sz="20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347C7-08B8-FDF4-1182-F83F6E12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nl-NL" sz="3600"/>
              <a:t>Opbouw van de </a:t>
            </a:r>
            <a:r>
              <a:rPr lang="nl-NL" sz="3600" err="1"/>
              <a:t>penalties</a:t>
            </a:r>
            <a:r>
              <a:rPr lang="nl-NL" sz="3600"/>
              <a:t> (2)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7A15B95-B055-30A8-83A4-3B1403911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nl-NL" sz="2400" b="1"/>
              <a:t>Penalty:</a:t>
            </a:r>
          </a:p>
          <a:p>
            <a:pPr marL="457200" lvl="1" indent="0">
              <a:buNone/>
            </a:pPr>
            <a:r>
              <a:rPr lang="nl-NL"/>
              <a:t>Een container plaatsen op de kolom van containers met een andere bestemming 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A2F5EF4-8A35-658E-3BD3-DFDBC7A3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293623"/>
            <a:ext cx="6702552" cy="3368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0B29E-6918-72B2-C9CA-E00F934C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97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DCA05-73E2-95F0-F86E-0095F05A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nl-NL" sz="3600"/>
              <a:t>Opbouw van </a:t>
            </a:r>
            <a:r>
              <a:rPr lang="nl-NL" sz="3600" err="1"/>
              <a:t>rewards</a:t>
            </a:r>
            <a:r>
              <a:rPr lang="nl-NL" sz="3600"/>
              <a:t>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EE2EEE-FD7A-0931-2588-811DC06D9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nl-NL" sz="2400" b="1" err="1"/>
              <a:t>Reward</a:t>
            </a:r>
            <a:r>
              <a:rPr lang="nl-NL" sz="2400" b="1"/>
              <a:t>:</a:t>
            </a:r>
          </a:p>
          <a:p>
            <a:pPr marL="457200" lvl="1" indent="0">
              <a:buNone/>
            </a:pPr>
            <a:r>
              <a:rPr lang="nl-NL"/>
              <a:t>Een container plaatsen op een vak waar nog geen container stond</a:t>
            </a: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024C5C50-0291-DBCA-8FB5-09F1346A7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327137"/>
            <a:ext cx="6702552" cy="33010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BAC8F-E20A-EDF8-56E2-1CE0A204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57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75B63-CEED-718A-AB03-340EAC0F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nl-NL" sz="3600"/>
              <a:t>Opbouw van </a:t>
            </a:r>
            <a:r>
              <a:rPr lang="nl-NL" sz="3600" err="1"/>
              <a:t>rewards</a:t>
            </a:r>
            <a:r>
              <a:rPr lang="nl-NL" sz="3600"/>
              <a:t> (2)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036CD04-7614-AFF5-B7E1-6324A55E4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nl-NL" sz="2400" b="1" err="1"/>
              <a:t>Reward</a:t>
            </a:r>
            <a:r>
              <a:rPr lang="nl-NL" sz="2400" b="1"/>
              <a:t>:</a:t>
            </a:r>
          </a:p>
          <a:p>
            <a:pPr marL="457200" lvl="1" indent="0">
              <a:buNone/>
            </a:pPr>
            <a:r>
              <a:rPr lang="nl-NL"/>
              <a:t>Een container plaatsen op de kolom van containers met dezelfde bestemming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A1E8C42-48CA-FB3E-07CD-4118A3844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30" t="35508" r="33862" b="36272"/>
          <a:stretch/>
        </p:blipFill>
        <p:spPr bwMode="auto">
          <a:xfrm>
            <a:off x="429768" y="2336151"/>
            <a:ext cx="6702552" cy="328297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DC5FB-E688-BA64-D226-95F1CC60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02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C9DD6-61D1-61A5-CA87-047A7561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11318"/>
            <a:ext cx="10168128" cy="1179576"/>
          </a:xfrm>
        </p:spPr>
        <p:txBody>
          <a:bodyPr/>
          <a:lstStyle/>
          <a:p>
            <a:r>
              <a:rPr lang="nl-NL"/>
              <a:t>Resultaten </a:t>
            </a:r>
            <a:r>
              <a:rPr lang="nl-NL" err="1"/>
              <a:t>Reinforcement</a:t>
            </a:r>
            <a:r>
              <a:rPr lang="nl-NL"/>
              <a:t> Learning</a:t>
            </a:r>
          </a:p>
        </p:txBody>
      </p:sp>
      <p:pic>
        <p:nvPicPr>
          <p:cNvPr id="4" name="training Agent presentatie 1">
            <a:hlinkClick r:id="" action="ppaction://media"/>
            <a:extLst>
              <a:ext uri="{FF2B5EF4-FFF2-40B4-BE49-F238E27FC236}">
                <a16:creationId xmlns:a16="http://schemas.microsoft.com/office/drawing/2014/main" id="{9F1B3B06-22A3-1003-86EE-E2D0C519F0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175" y="1825625"/>
            <a:ext cx="10153650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938B6-652E-74BB-9942-059074EAD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7958C22-AB28-78B5-6CE4-A971CF93BCFF}"/>
              </a:ext>
            </a:extLst>
          </p:cNvPr>
          <p:cNvSpPr txBox="1"/>
          <p:nvPr/>
        </p:nvSpPr>
        <p:spPr>
          <a:xfrm>
            <a:off x="1021772" y="1825831"/>
            <a:ext cx="1932214" cy="432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173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1E140-105F-150E-00A2-6A0B7F65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/>
              <a:t>Overzicht van het trainen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61F2E2-389B-DEAB-B97F-DD7FDD3D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8A617C6-3079-3284-9B31-4E3EF645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387313"/>
            <a:ext cx="7799673" cy="510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8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9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041D6E-CF68-A821-1B2E-82532BF1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5" y="892108"/>
            <a:ext cx="4763307" cy="1677355"/>
          </a:xfrm>
        </p:spPr>
        <p:txBody>
          <a:bodyPr anchor="ctr">
            <a:normAutofit/>
          </a:bodyPr>
          <a:lstStyle/>
          <a:p>
            <a:r>
              <a:rPr lang="nl-NL" sz="4600" b="1" dirty="0"/>
              <a:t>Lineair programmeren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6C37E-1893-39E2-E7C2-0662B545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444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38" name="Tijdelijke aanduiding voor inhoud 2">
            <a:extLst>
              <a:ext uri="{FF2B5EF4-FFF2-40B4-BE49-F238E27FC236}">
                <a16:creationId xmlns:a16="http://schemas.microsoft.com/office/drawing/2014/main" id="{5567F34A-AC8C-2812-9C0B-D61E1F963E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1027480"/>
              </p:ext>
            </p:extLst>
          </p:nvPr>
        </p:nvGraphicFramePr>
        <p:xfrm>
          <a:off x="5614416" y="400322"/>
          <a:ext cx="6117336" cy="5753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1C465FF-9064-4AD2-0CC5-E5C683C963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-826" r="77379" b="68679"/>
          <a:stretch/>
        </p:blipFill>
        <p:spPr>
          <a:xfrm>
            <a:off x="524307" y="3737292"/>
            <a:ext cx="3904788" cy="1289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4EE59-43E3-AD38-DAB9-8A1E1AD0D980}"/>
              </a:ext>
            </a:extLst>
          </p:cNvPr>
          <p:cNvSpPr txBox="1"/>
          <p:nvPr/>
        </p:nvSpPr>
        <p:spPr>
          <a:xfrm>
            <a:off x="4481115" y="4228204"/>
            <a:ext cx="15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CC4F8-5B20-17C3-F071-F7874080B034}"/>
              </a:ext>
            </a:extLst>
          </p:cNvPr>
          <p:cNvSpPr/>
          <p:nvPr/>
        </p:nvSpPr>
        <p:spPr>
          <a:xfrm>
            <a:off x="487818" y="5440681"/>
            <a:ext cx="3934968" cy="284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D3DBC-DE95-DEB6-BEC2-1C700DA73D3C}"/>
              </a:ext>
            </a:extLst>
          </p:cNvPr>
          <p:cNvSpPr txBox="1"/>
          <p:nvPr/>
        </p:nvSpPr>
        <p:spPr>
          <a:xfrm>
            <a:off x="2275615" y="4999879"/>
            <a:ext cx="21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6237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C9DD6-61D1-61A5-CA87-047A7561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11318"/>
            <a:ext cx="10168128" cy="1179576"/>
          </a:xfrm>
        </p:spPr>
        <p:txBody>
          <a:bodyPr/>
          <a:lstStyle/>
          <a:p>
            <a:r>
              <a:rPr lang="nl-NL"/>
              <a:t>Vervolgstappen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A814E9-9EB4-5348-35AC-87367D9B2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Lineair programmeermodel verder ontwikkelen</a:t>
            </a:r>
          </a:p>
          <a:p>
            <a:endParaRPr lang="nl-NL" dirty="0"/>
          </a:p>
          <a:p>
            <a:r>
              <a:rPr lang="nl-NL" dirty="0"/>
              <a:t>Valideren op basis van onze </a:t>
            </a:r>
            <a:r>
              <a:rPr lang="nl-NL"/>
              <a:t>opgestelde dataset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Tunen van de hyperparameters aan de hand van de validatie</a:t>
            </a:r>
          </a:p>
          <a:p>
            <a:endParaRPr lang="nl-NL" dirty="0"/>
          </a:p>
          <a:p>
            <a:r>
              <a:rPr lang="nl-NL" dirty="0"/>
              <a:t>Complexiteit stap voor stap opbouwen</a:t>
            </a:r>
          </a:p>
          <a:p>
            <a:pPr lvl="1"/>
            <a:r>
              <a:rPr lang="nl-NL" dirty="0"/>
              <a:t>Meer containers</a:t>
            </a:r>
          </a:p>
          <a:p>
            <a:pPr lvl="1"/>
            <a:r>
              <a:rPr lang="nl-NL" dirty="0"/>
              <a:t>In de hoogte stapelen</a:t>
            </a:r>
          </a:p>
          <a:p>
            <a:pPr lvl="1"/>
            <a:r>
              <a:rPr lang="nl-NL" dirty="0"/>
              <a:t>Meerdere containers tegelijk plaatsen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01AA-DC9E-AE48-F4ED-031360A8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9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mgaan met lastige vragen – Jobtraining">
            <a:extLst>
              <a:ext uri="{FF2B5EF4-FFF2-40B4-BE49-F238E27FC236}">
                <a16:creationId xmlns:a16="http://schemas.microsoft.com/office/drawing/2014/main" id="{256151A2-EB16-BCD6-66A7-D674FC122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EFFA1D-C025-AA64-B8AB-35FD5D87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Tijd voor vragen (en tips)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9A9F7D-E8A8-B024-AB41-2227BB28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8F63A3B-78C7-47BE-AE5E-E10140E04643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56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5357D-DAD6-09C8-3F8D-342D3445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01" y="183308"/>
            <a:ext cx="6268770" cy="1536192"/>
          </a:xfrm>
        </p:spPr>
        <p:txBody>
          <a:bodyPr anchor="b">
            <a:normAutofit/>
          </a:bodyPr>
          <a:lstStyle/>
          <a:p>
            <a:r>
              <a:rPr lang="nl-NL" sz="5200"/>
              <a:t>Inhoudsopgave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01D406-37AB-1585-BBBD-FA70B6010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95" y="1952165"/>
            <a:ext cx="6496033" cy="47238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nl-NL"/>
              <a:t>Het project</a:t>
            </a:r>
          </a:p>
          <a:p>
            <a:pPr>
              <a:lnSpc>
                <a:spcPct val="100000"/>
              </a:lnSpc>
            </a:pPr>
            <a:r>
              <a:rPr lang="nl-NL"/>
              <a:t>Onderzoeksvraag</a:t>
            </a:r>
          </a:p>
          <a:p>
            <a:pPr>
              <a:lnSpc>
                <a:spcPct val="100000"/>
              </a:lnSpc>
            </a:pPr>
            <a:r>
              <a:rPr lang="nl-NL"/>
              <a:t>Informatie en data verzamelen</a:t>
            </a:r>
            <a:endParaRPr lang="nl-NL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nl-NL" err="1"/>
              <a:t>Reinforcement</a:t>
            </a:r>
            <a:r>
              <a:rPr lang="nl-NL"/>
              <a:t> </a:t>
            </a:r>
            <a:r>
              <a:rPr lang="nl-NL" err="1"/>
              <a:t>learning</a:t>
            </a:r>
            <a:endParaRPr lang="nl-NL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nl-NL">
                <a:cs typeface="Calibri"/>
              </a:rPr>
              <a:t>Overzicht van het trainen</a:t>
            </a:r>
          </a:p>
          <a:p>
            <a:pPr>
              <a:lnSpc>
                <a:spcPct val="100000"/>
              </a:lnSpc>
            </a:pPr>
            <a:r>
              <a:rPr lang="nl-NL">
                <a:cs typeface="Calibri"/>
              </a:rPr>
              <a:t>Lineair</a:t>
            </a:r>
            <a:r>
              <a:rPr lang="nl-NL"/>
              <a:t> programmeren</a:t>
            </a:r>
            <a:endParaRPr lang="nl-NL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nl-NL">
                <a:cs typeface="Calibri"/>
              </a:rPr>
              <a:t>Vervolgstappen</a:t>
            </a:r>
            <a:endParaRPr lang="nl-NL"/>
          </a:p>
          <a:p>
            <a:pPr>
              <a:lnSpc>
                <a:spcPct val="100000"/>
              </a:lnSpc>
            </a:pPr>
            <a:endParaRPr lang="nl-NL" sz="1800"/>
          </a:p>
          <a:p>
            <a:pPr>
              <a:lnSpc>
                <a:spcPct val="100000"/>
              </a:lnSpc>
            </a:pPr>
            <a:endParaRPr lang="nl-NL" sz="1800"/>
          </a:p>
          <a:p>
            <a:pPr>
              <a:lnSpc>
                <a:spcPct val="100000"/>
              </a:lnSpc>
            </a:pPr>
            <a:endParaRPr lang="nl-NL" sz="1800"/>
          </a:p>
          <a:p>
            <a:pPr>
              <a:lnSpc>
                <a:spcPct val="100000"/>
              </a:lnSpc>
            </a:pPr>
            <a:endParaRPr lang="nl-NL" sz="1800">
              <a:cs typeface="Calibri" panose="020F0502020204030204"/>
            </a:endParaRPr>
          </a:p>
        </p:txBody>
      </p:sp>
      <p:pic>
        <p:nvPicPr>
          <p:cNvPr id="5" name="Picture 4" descr="Een persoon die uitreikt naar een blad papier op een tafel vol met papier en plaknotities">
            <a:extLst>
              <a:ext uri="{FF2B5EF4-FFF2-40B4-BE49-F238E27FC236}">
                <a16:creationId xmlns:a16="http://schemas.microsoft.com/office/drawing/2014/main" id="{2ABB72D0-C2AF-F62F-2AD2-8317FD0FE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6" r="29449" b="4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5094-CB67-BF56-E22A-2DFB5B93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1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43583-A8B5-DCCF-5A41-67B6CBCA0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nl-NL"/>
              <a:t>Het project</a:t>
            </a:r>
            <a:br>
              <a:rPr lang="nl-NL"/>
            </a:br>
            <a:br>
              <a:rPr lang="nl-NL"/>
            </a:br>
            <a:endParaRPr lang="nl-NL" sz="200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73F05ED2-0DD5-7FD6-9607-BF26D36DFE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08590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AAA88-E0A1-F49F-41EB-A0AF9AF80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4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A81AB5-4156-5A43-E0C9-52E2B901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err="1">
                <a:solidFill>
                  <a:srgbClr val="FFFFFF"/>
                </a:solidFill>
              </a:rPr>
              <a:t>Onderzoeksvraag</a:t>
            </a:r>
            <a:endParaRPr lang="en-US" sz="3400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9E6B3A-18C8-2543-F7BC-1D167924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Hoe </a:t>
            </a:r>
            <a:r>
              <a:rPr lang="en-US" err="1">
                <a:ea typeface="+mn-lt"/>
                <a:cs typeface="+mn-lt"/>
              </a:rPr>
              <a:t>kunnen</a:t>
            </a:r>
            <a:r>
              <a:rPr lang="en-US">
                <a:ea typeface="+mn-lt"/>
                <a:cs typeface="+mn-lt"/>
              </a:rPr>
              <a:t> de containers </a:t>
            </a:r>
            <a:r>
              <a:rPr lang="en-US" err="1">
                <a:ea typeface="+mn-lt"/>
                <a:cs typeface="+mn-lt"/>
              </a:rPr>
              <a:t>optimaal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ingedeeld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worden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zodat</a:t>
            </a:r>
            <a:r>
              <a:rPr lang="en-US">
                <a:ea typeface="+mn-lt"/>
                <a:cs typeface="+mn-lt"/>
              </a:rPr>
              <a:t> de containers die </a:t>
            </a:r>
            <a:r>
              <a:rPr lang="en-US" err="1">
                <a:ea typeface="+mn-lt"/>
                <a:cs typeface="+mn-lt"/>
              </a:rPr>
              <a:t>bestemd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zijn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voor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hetzelfde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zeeschip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bij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elkaar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blijven</a:t>
            </a:r>
            <a:r>
              <a:rPr lang="en-US">
                <a:ea typeface="+mn-lt"/>
                <a:cs typeface="+mn-lt"/>
              </a:rPr>
              <a:t>?</a:t>
            </a:r>
            <a:endParaRPr lang="nl-NL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5462E-9CAE-B98F-0911-C9B86EC5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7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632A7-F812-1156-8913-63DAE78C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nl-NL"/>
              <a:t>Informatie en data verzamelen</a:t>
            </a:r>
          </a:p>
        </p:txBody>
      </p:sp>
      <p:graphicFrame>
        <p:nvGraphicFramePr>
          <p:cNvPr id="18" name="Tijdelijke aanduiding voor inhoud 2">
            <a:extLst>
              <a:ext uri="{FF2B5EF4-FFF2-40B4-BE49-F238E27FC236}">
                <a16:creationId xmlns:a16="http://schemas.microsoft.com/office/drawing/2014/main" id="{731E3551-AECE-E6EA-1C19-F2B85D360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2864613"/>
              </p:ext>
            </p:extLst>
          </p:nvPr>
        </p:nvGraphicFramePr>
        <p:xfrm>
          <a:off x="838200" y="1708728"/>
          <a:ext cx="10506456" cy="456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7FDF3-2171-B1B3-CB08-A79B8111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302E544-0E80-8BA9-FA00-5F9F190B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nl-NL" sz="4000">
                <a:solidFill>
                  <a:srgbClr val="FFFFFF"/>
                </a:solidFill>
              </a:rPr>
              <a:t>Reinforcement learning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6BCB4A-54B7-E590-7BF0-86E4AA87B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nl-NL" sz="2400" b="1"/>
              <a:t>Benodigdheden:</a:t>
            </a:r>
          </a:p>
          <a:p>
            <a:pPr marL="0" indent="0">
              <a:buNone/>
            </a:pPr>
            <a:r>
              <a:rPr lang="nl-NL" sz="2400"/>
              <a:t>         - Environment</a:t>
            </a:r>
          </a:p>
          <a:p>
            <a:pPr marL="0" indent="0">
              <a:buNone/>
            </a:pPr>
            <a:r>
              <a:rPr lang="nl-NL" sz="2400"/>
              <a:t>         - Agent</a:t>
            </a:r>
          </a:p>
          <a:p>
            <a:pPr marL="0" indent="0">
              <a:buNone/>
            </a:pPr>
            <a:r>
              <a:rPr lang="nl-NL" sz="2400"/>
              <a:t>         - Actions</a:t>
            </a:r>
          </a:p>
          <a:p>
            <a:pPr marL="0" indent="0">
              <a:buNone/>
            </a:pPr>
            <a:r>
              <a:rPr lang="nl-NL" sz="2400"/>
              <a:t>         - State</a:t>
            </a:r>
          </a:p>
          <a:p>
            <a:pPr marL="0" indent="0">
              <a:buNone/>
            </a:pPr>
            <a:r>
              <a:rPr lang="nl-NL" sz="2400"/>
              <a:t>          </a:t>
            </a:r>
          </a:p>
          <a:p>
            <a:endParaRPr lang="nl-NL" sz="2400"/>
          </a:p>
          <a:p>
            <a:endParaRPr lang="nl-NL" sz="2400"/>
          </a:p>
          <a:p>
            <a:endParaRPr lang="nl-NL" sz="2400"/>
          </a:p>
          <a:p>
            <a:endParaRPr lang="nl-NL" sz="2400"/>
          </a:p>
          <a:p>
            <a:endParaRPr lang="nl-NL" sz="2400"/>
          </a:p>
          <a:p>
            <a:endParaRPr lang="nl-NL" sz="2400"/>
          </a:p>
          <a:p>
            <a:endParaRPr lang="nl-NL" sz="2400"/>
          </a:p>
        </p:txBody>
      </p:sp>
      <p:pic>
        <p:nvPicPr>
          <p:cNvPr id="4" name="Afbeelding 5">
            <a:extLst>
              <a:ext uri="{FF2B5EF4-FFF2-40B4-BE49-F238E27FC236}">
                <a16:creationId xmlns:a16="http://schemas.microsoft.com/office/drawing/2014/main" id="{4E996696-D520-649A-82DB-FB3D90FED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509" y="2492376"/>
            <a:ext cx="3681169" cy="35633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A0761-175A-66E9-EA3A-885A94EB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5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DCD90-F433-E99F-6AB8-4C363BEC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Onze basis voor </a:t>
            </a:r>
            <a:r>
              <a:rPr lang="nl-NL" err="1"/>
              <a:t>Reinforcement</a:t>
            </a:r>
            <a:r>
              <a:rPr lang="nl-NL"/>
              <a:t> Learning</a:t>
            </a:r>
          </a:p>
        </p:txBody>
      </p:sp>
      <p:pic>
        <p:nvPicPr>
          <p:cNvPr id="4" name="untrained">
            <a:hlinkClick r:id="" action="ppaction://media"/>
            <a:extLst>
              <a:ext uri="{FF2B5EF4-FFF2-40B4-BE49-F238E27FC236}">
                <a16:creationId xmlns:a16="http://schemas.microsoft.com/office/drawing/2014/main" id="{7DBEB40B-D39B-2AA0-E18E-DF414099C4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907" y="1832568"/>
            <a:ext cx="5351723" cy="4013426"/>
          </a:xfr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300A3F5-8614-5F7D-ACDA-898B8FA06A16}"/>
              </a:ext>
            </a:extLst>
          </p:cNvPr>
          <p:cNvSpPr txBox="1"/>
          <p:nvPr/>
        </p:nvSpPr>
        <p:spPr>
          <a:xfrm>
            <a:off x="493907" y="6130212"/>
            <a:ext cx="535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/>
              <a:t>Ongetraind</a:t>
            </a:r>
          </a:p>
        </p:txBody>
      </p:sp>
      <p:pic>
        <p:nvPicPr>
          <p:cNvPr id="6" name="trained_Trim">
            <a:hlinkClick r:id="" action="ppaction://media"/>
            <a:extLst>
              <a:ext uri="{FF2B5EF4-FFF2-40B4-BE49-F238E27FC236}">
                <a16:creationId xmlns:a16="http://schemas.microsoft.com/office/drawing/2014/main" id="{31506A59-C522-9155-ADA5-A453554265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6370" y="1832568"/>
            <a:ext cx="5351723" cy="4013792"/>
          </a:xfrm>
          <a:prstGeom prst="rect">
            <a:avLst/>
          </a:prstGeom>
        </p:spPr>
      </p:pic>
      <p:sp>
        <p:nvSpPr>
          <p:cNvPr id="7" name="Tekstvak 2">
            <a:extLst>
              <a:ext uri="{FF2B5EF4-FFF2-40B4-BE49-F238E27FC236}">
                <a16:creationId xmlns:a16="http://schemas.microsoft.com/office/drawing/2014/main" id="{97C032C0-6E68-DFBF-7A1F-1BDC1BEC5715}"/>
              </a:ext>
            </a:extLst>
          </p:cNvPr>
          <p:cNvSpPr txBox="1"/>
          <p:nvPr/>
        </p:nvSpPr>
        <p:spPr>
          <a:xfrm>
            <a:off x="6234307" y="6123543"/>
            <a:ext cx="535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/>
              <a:t>Getraind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3433F4-997A-46D8-E8E4-A3D937D8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92349-4574-3B08-D710-D64C79C6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>
                <a:cs typeface="Calibri Light"/>
              </a:rPr>
              <a:t>Environment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00A6E3-3312-92A0-10C4-151982B50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9236" y="2215407"/>
            <a:ext cx="4488873" cy="4173992"/>
          </a:xfrm>
        </p:spPr>
        <p:txBody>
          <a:bodyPr>
            <a:normAutofit/>
          </a:bodyPr>
          <a:lstStyle/>
          <a:p>
            <a:r>
              <a:rPr lang="nl-NL" sz="2400"/>
              <a:t>Begonnen met een wit 3x3 veld voor containers</a:t>
            </a:r>
          </a:p>
          <a:p>
            <a:endParaRPr lang="nl-NL" sz="2400"/>
          </a:p>
          <a:p>
            <a:r>
              <a:rPr lang="nl-NL" sz="2400"/>
              <a:t>Grijze looppaden voor kranen waar geen containers geplaatst kunnen worden</a:t>
            </a:r>
          </a:p>
          <a:p>
            <a:endParaRPr lang="nl-NL" sz="2400"/>
          </a:p>
          <a:p>
            <a:r>
              <a:rPr lang="nl-NL" sz="2400"/>
              <a:t>Een score die wordt bijgehouden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493C0-A867-F3D8-F3FE-FB9B918B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3" y="2105892"/>
            <a:ext cx="7010838" cy="34556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B3CC4-1B45-4418-52D2-9CA32ABA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3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3C254-6374-B412-2446-4221EDB8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nl-NL" sz="3600"/>
              <a:t>Opbouw van de </a:t>
            </a:r>
            <a:r>
              <a:rPr lang="nl-NL" sz="3600" err="1"/>
              <a:t>penalties</a:t>
            </a:r>
            <a:r>
              <a:rPr lang="nl-NL" sz="3600"/>
              <a:t>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6D694D-4215-0262-D454-1FB2C1CF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364" y="1817914"/>
            <a:ext cx="3681485" cy="4162262"/>
          </a:xfrm>
        </p:spPr>
        <p:txBody>
          <a:bodyPr anchor="ctr">
            <a:normAutofit/>
          </a:bodyPr>
          <a:lstStyle/>
          <a:p>
            <a:r>
              <a:rPr lang="nl-NL" sz="2400" b="1"/>
              <a:t> Penalty:</a:t>
            </a:r>
            <a:endParaRPr lang="nl-NL" sz="2400"/>
          </a:p>
          <a:p>
            <a:pPr marL="457200" lvl="1" indent="0">
              <a:buNone/>
            </a:pPr>
            <a:r>
              <a:rPr lang="nl-NL"/>
              <a:t>Voor simplificatie momenteel maximaal één hoog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5499A7B-5C2A-B5B9-AE71-BA0080E15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" y="2168867"/>
            <a:ext cx="6702552" cy="33345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45926-BEA4-B352-AC3E-7470882F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35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312</Words>
  <Application>Microsoft Office PowerPoint</Application>
  <PresentationFormat>Breedbeeld</PresentationFormat>
  <Paragraphs>91</Paragraphs>
  <Slides>17</Slides>
  <Notes>0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Project Containers Groep 6  Opdrachtgever: Cofano</vt:lpstr>
      <vt:lpstr>Inhoudsopgave</vt:lpstr>
      <vt:lpstr>Het project  </vt:lpstr>
      <vt:lpstr>Onderzoeksvraag</vt:lpstr>
      <vt:lpstr>Informatie en data verzamelen</vt:lpstr>
      <vt:lpstr>Reinforcement learning</vt:lpstr>
      <vt:lpstr>Onze basis voor Reinforcement Learning</vt:lpstr>
      <vt:lpstr>Environment</vt:lpstr>
      <vt:lpstr>Opbouw van de penalties (1)</vt:lpstr>
      <vt:lpstr>Opbouw van de penalties (2)</vt:lpstr>
      <vt:lpstr>Opbouw van rewards (1)</vt:lpstr>
      <vt:lpstr>Opbouw van rewards (2)</vt:lpstr>
      <vt:lpstr>Resultaten Reinforcement Learning</vt:lpstr>
      <vt:lpstr>Overzicht van het trainen</vt:lpstr>
      <vt:lpstr>Lineair programmeren</vt:lpstr>
      <vt:lpstr>Vervolgstappen</vt:lpstr>
      <vt:lpstr>Tijd voor vragen (en tips)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Bram ten Cate</dc:creator>
  <cp:lastModifiedBy>Brian Wolvers</cp:lastModifiedBy>
  <cp:revision>3</cp:revision>
  <dcterms:created xsi:type="dcterms:W3CDTF">2022-11-09T14:21:38Z</dcterms:created>
  <dcterms:modified xsi:type="dcterms:W3CDTF">2022-11-11T10:35:30Z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https://dehaagsehogeschool-my.sharepoint.com/personal/19082754_student_hhs_nl/Documents/jaar 4 minor/documenten/week 10/Presentatie(1).pptx</vt:lpwstr>
  </property>
</Properties>
</file>